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6"/>
  </p:sldMasterIdLst>
  <p:handoutMasterIdLst>
    <p:handoutMasterId r:id="rId67"/>
  </p:handoutMasterIdLst>
  <p:sldIdLst>
    <p:sldId id="282" r:id="rId7"/>
    <p:sldId id="285" r:id="rId8"/>
    <p:sldId id="297" r:id="rId9"/>
    <p:sldId id="283" r:id="rId10"/>
    <p:sldId id="323" r:id="rId11"/>
    <p:sldId id="324" r:id="rId12"/>
    <p:sldId id="325" r:id="rId13"/>
    <p:sldId id="296" r:id="rId14"/>
    <p:sldId id="299" r:id="rId15"/>
    <p:sldId id="304" r:id="rId16"/>
    <p:sldId id="321" r:id="rId17"/>
    <p:sldId id="320" r:id="rId18"/>
    <p:sldId id="322" r:id="rId19"/>
    <p:sldId id="303" r:id="rId20"/>
    <p:sldId id="292" r:id="rId21"/>
    <p:sldId id="305" r:id="rId22"/>
    <p:sldId id="306" r:id="rId23"/>
    <p:sldId id="311" r:id="rId24"/>
    <p:sldId id="312" r:id="rId25"/>
    <p:sldId id="313" r:id="rId26"/>
    <p:sldId id="295" r:id="rId27"/>
    <p:sldId id="302" r:id="rId28"/>
    <p:sldId id="284" r:id="rId29"/>
    <p:sldId id="308" r:id="rId30"/>
    <p:sldId id="326" r:id="rId31"/>
    <p:sldId id="327" r:id="rId32"/>
    <p:sldId id="328" r:id="rId33"/>
    <p:sldId id="316" r:id="rId34"/>
    <p:sldId id="314" r:id="rId35"/>
    <p:sldId id="317" r:id="rId36"/>
    <p:sldId id="318" r:id="rId37"/>
    <p:sldId id="319" r:id="rId38"/>
    <p:sldId id="293" r:id="rId39"/>
    <p:sldId id="300" r:id="rId40"/>
    <p:sldId id="329" r:id="rId41"/>
    <p:sldId id="330" r:id="rId42"/>
    <p:sldId id="301" r:id="rId43"/>
    <p:sldId id="315" r:id="rId44"/>
    <p:sldId id="307" r:id="rId45"/>
    <p:sldId id="309" r:id="rId46"/>
    <p:sldId id="310" r:id="rId47"/>
    <p:sldId id="257" r:id="rId48"/>
    <p:sldId id="260" r:id="rId49"/>
    <p:sldId id="261" r:id="rId50"/>
    <p:sldId id="262" r:id="rId51"/>
    <p:sldId id="273" r:id="rId52"/>
    <p:sldId id="276" r:id="rId53"/>
    <p:sldId id="263" r:id="rId54"/>
    <p:sldId id="264" r:id="rId55"/>
    <p:sldId id="265" r:id="rId56"/>
    <p:sldId id="266" r:id="rId57"/>
    <p:sldId id="267" r:id="rId58"/>
    <p:sldId id="268" r:id="rId59"/>
    <p:sldId id="281" r:id="rId60"/>
    <p:sldId id="269" r:id="rId61"/>
    <p:sldId id="270" r:id="rId62"/>
    <p:sldId id="271" r:id="rId63"/>
    <p:sldId id="291" r:id="rId64"/>
    <p:sldId id="279" r:id="rId65"/>
    <p:sldId id="277" r:id="rId66"/>
  </p:sldIdLst>
  <p:sldSz cx="9144000" cy="6858000" type="screen4x3"/>
  <p:notesSz cx="6742113" cy="9872663"/>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0B4D"/>
    <a:srgbClr val="99FF33"/>
    <a:srgbClr val="CCCCFF"/>
    <a:srgbClr val="00FF00"/>
    <a:srgbClr val="FF33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26D3641-2550-48B4-811D-E43D83CAB1ED}" v="5" dt="2019-03-19T09:27:28.522"/>
  </p1510:revLst>
</p1510:revInfo>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6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slide" Target="slides/slide60.xml"/><Relationship Id="rId5" Type="http://schemas.openxmlformats.org/officeDocument/2006/relationships/customXml" Target="../customXml/item5.xml"/><Relationship Id="rId61" Type="http://schemas.openxmlformats.org/officeDocument/2006/relationships/slide" Target="slides/slide55.xml"/><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slide" Target="slides/slide45.xml"/><Relationship Id="rId72" Type="http://schemas.microsoft.com/office/2016/11/relationships/changesInfo" Target="changesInfos/changesInfo1.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handoutMaster" Target="handoutMasters/handoutMaster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microsoft.com/office/2015/10/relationships/revisionInfo" Target="revisionInfo.xml"/><Relationship Id="rId4" Type="http://schemas.openxmlformats.org/officeDocument/2006/relationships/customXml" Target="../customXml/item4.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 Type="http://schemas.openxmlformats.org/officeDocument/2006/relationships/slide" Target="slides/slide1.xml"/><Relationship Id="rId71"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renschot, Karin" userId="S::k.berenschot@graafschapcollege.nl::96118c63-f7cf-43ba-9cb1-7a33ca502f1b" providerId="AD" clId="Web-{488D827B-2DC0-43ED-A35C-1C21200007C4}"/>
    <pc:docChg chg="modSld">
      <pc:chgData name="Berenschot, Karin" userId="S::k.berenschot@graafschapcollege.nl::96118c63-f7cf-43ba-9cb1-7a33ca502f1b" providerId="AD" clId="Web-{488D827B-2DC0-43ED-A35C-1C21200007C4}" dt="2019-02-11T07:54:54.047" v="5" actId="20577"/>
      <pc:docMkLst>
        <pc:docMk/>
      </pc:docMkLst>
      <pc:sldChg chg="modSp">
        <pc:chgData name="Berenschot, Karin" userId="S::k.berenschot@graafschapcollege.nl::96118c63-f7cf-43ba-9cb1-7a33ca502f1b" providerId="AD" clId="Web-{488D827B-2DC0-43ED-A35C-1C21200007C4}" dt="2019-02-11T07:54:54.047" v="4" actId="20577"/>
        <pc:sldMkLst>
          <pc:docMk/>
          <pc:sldMk cId="3485235580" sldId="297"/>
        </pc:sldMkLst>
        <pc:spChg chg="mod">
          <ac:chgData name="Berenschot, Karin" userId="S::k.berenschot@graafschapcollege.nl::96118c63-f7cf-43ba-9cb1-7a33ca502f1b" providerId="AD" clId="Web-{488D827B-2DC0-43ED-A35C-1C21200007C4}" dt="2019-02-11T07:54:54.047" v="4" actId="20577"/>
          <ac:spMkLst>
            <pc:docMk/>
            <pc:sldMk cId="3485235580" sldId="297"/>
            <ac:spMk id="3" creationId="{00000000-0000-0000-0000-000000000000}"/>
          </ac:spMkLst>
        </pc:spChg>
      </pc:sldChg>
    </pc:docChg>
  </pc:docChgLst>
  <pc:docChgLst>
    <pc:chgData name="Berenschot, Karin" userId="96118c63-f7cf-43ba-9cb1-7a33ca502f1b" providerId="ADAL" clId="{CEB2C2E2-9E40-4C1B-989A-05F79D59E274}"/>
    <pc:docChg chg="custSel addSld modSld sldOrd">
      <pc:chgData name="Berenschot, Karin" userId="96118c63-f7cf-43ba-9cb1-7a33ca502f1b" providerId="ADAL" clId="{CEB2C2E2-9E40-4C1B-989A-05F79D59E274}" dt="2019-02-11T07:59:04.820" v="127" actId="20577"/>
      <pc:docMkLst>
        <pc:docMk/>
      </pc:docMkLst>
      <pc:sldChg chg="modSp">
        <pc:chgData name="Berenschot, Karin" userId="96118c63-f7cf-43ba-9cb1-7a33ca502f1b" providerId="ADAL" clId="{CEB2C2E2-9E40-4C1B-989A-05F79D59E274}" dt="2019-02-11T07:59:04.820" v="127" actId="20577"/>
        <pc:sldMkLst>
          <pc:docMk/>
          <pc:sldMk cId="2408800358" sldId="283"/>
        </pc:sldMkLst>
        <pc:spChg chg="mod">
          <ac:chgData name="Berenschot, Karin" userId="96118c63-f7cf-43ba-9cb1-7a33ca502f1b" providerId="ADAL" clId="{CEB2C2E2-9E40-4C1B-989A-05F79D59E274}" dt="2019-02-11T07:59:04.820" v="127" actId="20577"/>
          <ac:spMkLst>
            <pc:docMk/>
            <pc:sldMk cId="2408800358" sldId="283"/>
            <ac:spMk id="3" creationId="{00000000-0000-0000-0000-000000000000}"/>
          </ac:spMkLst>
        </pc:spChg>
      </pc:sldChg>
      <pc:sldChg chg="ord">
        <pc:chgData name="Berenschot, Karin" userId="96118c63-f7cf-43ba-9cb1-7a33ca502f1b" providerId="ADAL" clId="{CEB2C2E2-9E40-4C1B-989A-05F79D59E274}" dt="2019-02-11T07:58:53.278" v="101"/>
        <pc:sldMkLst>
          <pc:docMk/>
          <pc:sldMk cId="3098121939" sldId="296"/>
        </pc:sldMkLst>
      </pc:sldChg>
      <pc:sldChg chg="modSp">
        <pc:chgData name="Berenschot, Karin" userId="96118c63-f7cf-43ba-9cb1-7a33ca502f1b" providerId="ADAL" clId="{CEB2C2E2-9E40-4C1B-989A-05F79D59E274}" dt="2019-02-11T07:56:11.565" v="5" actId="5793"/>
        <pc:sldMkLst>
          <pc:docMk/>
          <pc:sldMk cId="4038077399" sldId="311"/>
        </pc:sldMkLst>
        <pc:spChg chg="mod">
          <ac:chgData name="Berenschot, Karin" userId="96118c63-f7cf-43ba-9cb1-7a33ca502f1b" providerId="ADAL" clId="{CEB2C2E2-9E40-4C1B-989A-05F79D59E274}" dt="2019-02-11T07:56:11.565" v="5" actId="5793"/>
          <ac:spMkLst>
            <pc:docMk/>
            <pc:sldMk cId="4038077399" sldId="311"/>
            <ac:spMk id="3" creationId="{0F501F8E-1840-4C5C-BE58-6115CF92CD81}"/>
          </ac:spMkLst>
        </pc:spChg>
      </pc:sldChg>
      <pc:sldChg chg="modSp add">
        <pc:chgData name="Berenschot, Karin" userId="96118c63-f7cf-43ba-9cb1-7a33ca502f1b" providerId="ADAL" clId="{CEB2C2E2-9E40-4C1B-989A-05F79D59E274}" dt="2019-02-11T07:58:40.473" v="100" actId="20577"/>
        <pc:sldMkLst>
          <pc:docMk/>
          <pc:sldMk cId="4261551505" sldId="322"/>
        </pc:sldMkLst>
        <pc:spChg chg="mod">
          <ac:chgData name="Berenschot, Karin" userId="96118c63-f7cf-43ba-9cb1-7a33ca502f1b" providerId="ADAL" clId="{CEB2C2E2-9E40-4C1B-989A-05F79D59E274}" dt="2019-02-11T07:58:26.804" v="84" actId="20577"/>
          <ac:spMkLst>
            <pc:docMk/>
            <pc:sldMk cId="4261551505" sldId="322"/>
            <ac:spMk id="2" creationId="{38D57C71-20F3-4905-A48F-28CFAED35852}"/>
          </ac:spMkLst>
        </pc:spChg>
        <pc:spChg chg="mod">
          <ac:chgData name="Berenschot, Karin" userId="96118c63-f7cf-43ba-9cb1-7a33ca502f1b" providerId="ADAL" clId="{CEB2C2E2-9E40-4C1B-989A-05F79D59E274}" dt="2019-02-11T07:58:40.473" v="100" actId="20577"/>
          <ac:spMkLst>
            <pc:docMk/>
            <pc:sldMk cId="4261551505" sldId="322"/>
            <ac:spMk id="3" creationId="{A51E8D87-E468-4465-9404-05DBFA8D876E}"/>
          </ac:spMkLst>
        </pc:spChg>
      </pc:sldChg>
    </pc:docChg>
  </pc:docChgLst>
  <pc:docChgLst>
    <pc:chgData name="Berenschot, Karin" userId="S::k.berenschot@graafschapcollege.nl::96118c63-f7cf-43ba-9cb1-7a33ca502f1b" providerId="AD" clId="Web-{AA80AAB7-EDDB-8EA9-00E2-959FADDFF4B5}"/>
    <pc:docChg chg="addSld modSld sldOrd">
      <pc:chgData name="Berenschot, Karin" userId="S::k.berenschot@graafschapcollege.nl::96118c63-f7cf-43ba-9cb1-7a33ca502f1b" providerId="AD" clId="Web-{AA80AAB7-EDDB-8EA9-00E2-959FADDFF4B5}" dt="2019-03-12T09:39:27.679" v="1292" actId="20577"/>
      <pc:docMkLst>
        <pc:docMk/>
      </pc:docMkLst>
      <pc:sldChg chg="modSp ord">
        <pc:chgData name="Berenschot, Karin" userId="S::k.berenschot@graafschapcollege.nl::96118c63-f7cf-43ba-9cb1-7a33ca502f1b" providerId="AD" clId="Web-{AA80AAB7-EDDB-8EA9-00E2-959FADDFF4B5}" dt="2019-03-12T09:17:40.064" v="442"/>
        <pc:sldMkLst>
          <pc:docMk/>
          <pc:sldMk cId="400639218" sldId="302"/>
        </pc:sldMkLst>
        <pc:spChg chg="mod">
          <ac:chgData name="Berenschot, Karin" userId="S::k.berenschot@graafschapcollege.nl::96118c63-f7cf-43ba-9cb1-7a33ca502f1b" providerId="AD" clId="Web-{AA80AAB7-EDDB-8EA9-00E2-959FADDFF4B5}" dt="2019-03-12T09:17:36.579" v="439" actId="20577"/>
          <ac:spMkLst>
            <pc:docMk/>
            <pc:sldMk cId="400639218" sldId="302"/>
            <ac:spMk id="2" creationId="{00000000-0000-0000-0000-000000000000}"/>
          </ac:spMkLst>
        </pc:spChg>
        <pc:spChg chg="mod">
          <ac:chgData name="Berenschot, Karin" userId="S::k.berenschot@graafschapcollege.nl::96118c63-f7cf-43ba-9cb1-7a33ca502f1b" providerId="AD" clId="Web-{AA80AAB7-EDDB-8EA9-00E2-959FADDFF4B5}" dt="2019-03-12T09:17:36.267" v="437" actId="20577"/>
          <ac:spMkLst>
            <pc:docMk/>
            <pc:sldMk cId="400639218" sldId="302"/>
            <ac:spMk id="3" creationId="{00000000-0000-0000-0000-000000000000}"/>
          </ac:spMkLst>
        </pc:spChg>
      </pc:sldChg>
      <pc:sldChg chg="modSp">
        <pc:chgData name="Berenschot, Karin" userId="S::k.berenschot@graafschapcollege.nl::96118c63-f7cf-43ba-9cb1-7a33ca502f1b" providerId="AD" clId="Web-{AA80AAB7-EDDB-8EA9-00E2-959FADDFF4B5}" dt="2019-03-12T09:11:53.722" v="6" actId="20577"/>
        <pc:sldMkLst>
          <pc:docMk/>
          <pc:sldMk cId="0" sldId="306"/>
        </pc:sldMkLst>
        <pc:spChg chg="mod">
          <ac:chgData name="Berenschot, Karin" userId="S::k.berenschot@graafschapcollege.nl::96118c63-f7cf-43ba-9cb1-7a33ca502f1b" providerId="AD" clId="Web-{AA80AAB7-EDDB-8EA9-00E2-959FADDFF4B5}" dt="2019-03-12T09:11:53.722" v="6" actId="20577"/>
          <ac:spMkLst>
            <pc:docMk/>
            <pc:sldMk cId="0" sldId="306"/>
            <ac:spMk id="3" creationId="{00000000-0000-0000-0000-000000000000}"/>
          </ac:spMkLst>
        </pc:spChg>
      </pc:sldChg>
      <pc:sldChg chg="modSp">
        <pc:chgData name="Berenschot, Karin" userId="S::k.berenschot@graafschapcollege.nl::96118c63-f7cf-43ba-9cb1-7a33ca502f1b" providerId="AD" clId="Web-{AA80AAB7-EDDB-8EA9-00E2-959FADDFF4B5}" dt="2019-03-12T09:13:33.331" v="122" actId="20577"/>
        <pc:sldMkLst>
          <pc:docMk/>
          <pc:sldMk cId="0" sldId="308"/>
        </pc:sldMkLst>
        <pc:spChg chg="mod">
          <ac:chgData name="Berenschot, Karin" userId="S::k.berenschot@graafschapcollege.nl::96118c63-f7cf-43ba-9cb1-7a33ca502f1b" providerId="AD" clId="Web-{AA80AAB7-EDDB-8EA9-00E2-959FADDFF4B5}" dt="2019-03-12T09:13:33.331" v="122" actId="20577"/>
          <ac:spMkLst>
            <pc:docMk/>
            <pc:sldMk cId="0" sldId="308"/>
            <ac:spMk id="3" creationId="{00000000-0000-0000-0000-000000000000}"/>
          </ac:spMkLst>
        </pc:spChg>
      </pc:sldChg>
      <pc:sldChg chg="modSp new">
        <pc:chgData name="Berenschot, Karin" userId="S::k.berenschot@graafschapcollege.nl::96118c63-f7cf-43ba-9cb1-7a33ca502f1b" providerId="AD" clId="Web-{AA80AAB7-EDDB-8EA9-00E2-959FADDFF4B5}" dt="2019-03-12T09:20:02.969" v="452" actId="20577"/>
        <pc:sldMkLst>
          <pc:docMk/>
          <pc:sldMk cId="3544954857" sldId="326"/>
        </pc:sldMkLst>
        <pc:spChg chg="mod">
          <ac:chgData name="Berenschot, Karin" userId="S::k.berenschot@graafschapcollege.nl::96118c63-f7cf-43ba-9cb1-7a33ca502f1b" providerId="AD" clId="Web-{AA80AAB7-EDDB-8EA9-00E2-959FADDFF4B5}" dt="2019-03-12T09:19:51.281" v="448" actId="20577"/>
          <ac:spMkLst>
            <pc:docMk/>
            <pc:sldMk cId="3544954857" sldId="326"/>
            <ac:spMk id="2" creationId="{140CCAA2-72D4-4ABE-8BD8-CCC65013F21E}"/>
          </ac:spMkLst>
        </pc:spChg>
        <pc:spChg chg="mod">
          <ac:chgData name="Berenschot, Karin" userId="S::k.berenschot@graafschapcollege.nl::96118c63-f7cf-43ba-9cb1-7a33ca502f1b" providerId="AD" clId="Web-{AA80AAB7-EDDB-8EA9-00E2-959FADDFF4B5}" dt="2019-03-12T09:20:02.969" v="452" actId="20577"/>
          <ac:spMkLst>
            <pc:docMk/>
            <pc:sldMk cId="3544954857" sldId="326"/>
            <ac:spMk id="3" creationId="{0B7095CA-2360-4B99-A43D-415C006712A6}"/>
          </ac:spMkLst>
        </pc:spChg>
      </pc:sldChg>
      <pc:sldChg chg="modSp new">
        <pc:chgData name="Berenschot, Karin" userId="S::k.berenschot@graafschapcollege.nl::96118c63-f7cf-43ba-9cb1-7a33ca502f1b" providerId="AD" clId="Web-{AA80AAB7-EDDB-8EA9-00E2-959FADDFF4B5}" dt="2019-03-12T09:21:49.952" v="523" actId="20577"/>
        <pc:sldMkLst>
          <pc:docMk/>
          <pc:sldMk cId="1056962120" sldId="327"/>
        </pc:sldMkLst>
        <pc:spChg chg="mod">
          <ac:chgData name="Berenschot, Karin" userId="S::k.berenschot@graafschapcollege.nl::96118c63-f7cf-43ba-9cb1-7a33ca502f1b" providerId="AD" clId="Web-{AA80AAB7-EDDB-8EA9-00E2-959FADDFF4B5}" dt="2019-03-12T09:20:25.875" v="473" actId="20577"/>
          <ac:spMkLst>
            <pc:docMk/>
            <pc:sldMk cId="1056962120" sldId="327"/>
            <ac:spMk id="2" creationId="{EE904947-35E6-4AF7-A0A9-1EC04DCCA3A2}"/>
          </ac:spMkLst>
        </pc:spChg>
        <pc:spChg chg="mod">
          <ac:chgData name="Berenschot, Karin" userId="S::k.berenschot@graafschapcollege.nl::96118c63-f7cf-43ba-9cb1-7a33ca502f1b" providerId="AD" clId="Web-{AA80AAB7-EDDB-8EA9-00E2-959FADDFF4B5}" dt="2019-03-12T09:21:49.952" v="523" actId="20577"/>
          <ac:spMkLst>
            <pc:docMk/>
            <pc:sldMk cId="1056962120" sldId="327"/>
            <ac:spMk id="3" creationId="{082A2CFE-F123-4706-9B51-550D11849F67}"/>
          </ac:spMkLst>
        </pc:spChg>
      </pc:sldChg>
      <pc:sldChg chg="modSp new">
        <pc:chgData name="Berenschot, Karin" userId="S::k.berenschot@graafschapcollege.nl::96118c63-f7cf-43ba-9cb1-7a33ca502f1b" providerId="AD" clId="Web-{AA80AAB7-EDDB-8EA9-00E2-959FADDFF4B5}" dt="2019-03-12T09:39:27.679" v="1291" actId="20577"/>
        <pc:sldMkLst>
          <pc:docMk/>
          <pc:sldMk cId="3910554404" sldId="328"/>
        </pc:sldMkLst>
        <pc:spChg chg="mod">
          <ac:chgData name="Berenschot, Karin" userId="S::k.berenschot@graafschapcollege.nl::96118c63-f7cf-43ba-9cb1-7a33ca502f1b" providerId="AD" clId="Web-{AA80AAB7-EDDB-8EA9-00E2-959FADDFF4B5}" dt="2019-03-12T09:22:10.983" v="562" actId="20577"/>
          <ac:spMkLst>
            <pc:docMk/>
            <pc:sldMk cId="3910554404" sldId="328"/>
            <ac:spMk id="2" creationId="{6D991D6B-93B1-4723-B6A5-473D5FD58893}"/>
          </ac:spMkLst>
        </pc:spChg>
        <pc:spChg chg="mod">
          <ac:chgData name="Berenschot, Karin" userId="S::k.berenschot@graafschapcollege.nl::96118c63-f7cf-43ba-9cb1-7a33ca502f1b" providerId="AD" clId="Web-{AA80AAB7-EDDB-8EA9-00E2-959FADDFF4B5}" dt="2019-03-12T09:39:27.679" v="1291" actId="20577"/>
          <ac:spMkLst>
            <pc:docMk/>
            <pc:sldMk cId="3910554404" sldId="328"/>
            <ac:spMk id="3" creationId="{F54E12DA-1F58-44D3-B6D6-7A874E6182BC}"/>
          </ac:spMkLst>
        </pc:spChg>
      </pc:sldChg>
    </pc:docChg>
  </pc:docChgLst>
  <pc:docChgLst>
    <pc:chgData name="Berenschot, Karin" userId="S::k.berenschot@graafschapcollege.nl::96118c63-f7cf-43ba-9cb1-7a33ca502f1b" providerId="AD" clId="Web-{DD1002BC-8E96-48AE-BCFC-2C3D29117668}"/>
    <pc:docChg chg="addSld modSld">
      <pc:chgData name="Berenschot, Karin" userId="S::k.berenschot@graafschapcollege.nl::96118c63-f7cf-43ba-9cb1-7a33ca502f1b" providerId="AD" clId="Web-{DD1002BC-8E96-48AE-BCFC-2C3D29117668}" dt="2019-02-12T13:02:27.982" v="435"/>
      <pc:docMkLst>
        <pc:docMk/>
      </pc:docMkLst>
      <pc:sldChg chg="modSp new">
        <pc:chgData name="Berenschot, Karin" userId="S::k.berenschot@graafschapcollege.nl::96118c63-f7cf-43ba-9cb1-7a33ca502f1b" providerId="AD" clId="Web-{DD1002BC-8E96-48AE-BCFC-2C3D29117668}" dt="2019-02-12T07:46:15.664" v="354" actId="20577"/>
        <pc:sldMkLst>
          <pc:docMk/>
          <pc:sldMk cId="3386149843" sldId="323"/>
        </pc:sldMkLst>
        <pc:spChg chg="mod">
          <ac:chgData name="Berenschot, Karin" userId="S::k.berenschot@graafschapcollege.nl::96118c63-f7cf-43ba-9cb1-7a33ca502f1b" providerId="AD" clId="Web-{DD1002BC-8E96-48AE-BCFC-2C3D29117668}" dt="2019-02-12T07:22:31.122" v="7" actId="20577"/>
          <ac:spMkLst>
            <pc:docMk/>
            <pc:sldMk cId="3386149843" sldId="323"/>
            <ac:spMk id="2" creationId="{81F688DE-1B63-42E6-B635-8C761A6067A9}"/>
          </ac:spMkLst>
        </pc:spChg>
        <pc:spChg chg="mod">
          <ac:chgData name="Berenschot, Karin" userId="S::k.berenschot@graafschapcollege.nl::96118c63-f7cf-43ba-9cb1-7a33ca502f1b" providerId="AD" clId="Web-{DD1002BC-8E96-48AE-BCFC-2C3D29117668}" dt="2019-02-12T07:46:15.664" v="354" actId="20577"/>
          <ac:spMkLst>
            <pc:docMk/>
            <pc:sldMk cId="3386149843" sldId="323"/>
            <ac:spMk id="3" creationId="{93830BC0-EFB9-4E02-8A9E-80B11E30B7FF}"/>
          </ac:spMkLst>
        </pc:spChg>
      </pc:sldChg>
      <pc:sldChg chg="addSp delSp modSp new">
        <pc:chgData name="Berenschot, Karin" userId="S::k.berenschot@graafschapcollege.nl::96118c63-f7cf-43ba-9cb1-7a33ca502f1b" providerId="AD" clId="Web-{DD1002BC-8E96-48AE-BCFC-2C3D29117668}" dt="2019-02-12T13:00:26.462" v="392"/>
        <pc:sldMkLst>
          <pc:docMk/>
          <pc:sldMk cId="725694033" sldId="324"/>
        </pc:sldMkLst>
        <pc:spChg chg="mod">
          <ac:chgData name="Berenschot, Karin" userId="S::k.berenschot@graafschapcollege.nl::96118c63-f7cf-43ba-9cb1-7a33ca502f1b" providerId="AD" clId="Web-{DD1002BC-8E96-48AE-BCFC-2C3D29117668}" dt="2019-02-12T12:58:17.738" v="389" actId="20577"/>
          <ac:spMkLst>
            <pc:docMk/>
            <pc:sldMk cId="725694033" sldId="324"/>
            <ac:spMk id="2" creationId="{69893853-0E59-4B12-8795-E0C385021A6D}"/>
          </ac:spMkLst>
        </pc:spChg>
        <pc:spChg chg="del">
          <ac:chgData name="Berenschot, Karin" userId="S::k.berenschot@graafschapcollege.nl::96118c63-f7cf-43ba-9cb1-7a33ca502f1b" providerId="AD" clId="Web-{DD1002BC-8E96-48AE-BCFC-2C3D29117668}" dt="2019-02-12T13:00:26.462" v="392"/>
          <ac:spMkLst>
            <pc:docMk/>
            <pc:sldMk cId="725694033" sldId="324"/>
            <ac:spMk id="3" creationId="{C5F63A4E-5EEF-4E9F-88F7-B6038E727305}"/>
          </ac:spMkLst>
        </pc:spChg>
        <pc:picChg chg="add mod ord">
          <ac:chgData name="Berenschot, Karin" userId="S::k.berenschot@graafschapcollege.nl::96118c63-f7cf-43ba-9cb1-7a33ca502f1b" providerId="AD" clId="Web-{DD1002BC-8E96-48AE-BCFC-2C3D29117668}" dt="2019-02-12T13:00:26.462" v="392"/>
          <ac:picMkLst>
            <pc:docMk/>
            <pc:sldMk cId="725694033" sldId="324"/>
            <ac:picMk id="4" creationId="{C3E2C0B0-AC98-4AEF-867C-A6434E1F0D1D}"/>
          </ac:picMkLst>
        </pc:picChg>
      </pc:sldChg>
      <pc:sldChg chg="addSp delSp modSp new">
        <pc:chgData name="Berenschot, Karin" userId="S::k.berenschot@graafschapcollege.nl::96118c63-f7cf-43ba-9cb1-7a33ca502f1b" providerId="AD" clId="Web-{DD1002BC-8E96-48AE-BCFC-2C3D29117668}" dt="2019-02-12T13:02:27.982" v="435"/>
        <pc:sldMkLst>
          <pc:docMk/>
          <pc:sldMk cId="418154416" sldId="325"/>
        </pc:sldMkLst>
        <pc:spChg chg="mod">
          <ac:chgData name="Berenschot, Karin" userId="S::k.berenschot@graafschapcollege.nl::96118c63-f7cf-43ba-9cb1-7a33ca502f1b" providerId="AD" clId="Web-{DD1002BC-8E96-48AE-BCFC-2C3D29117668}" dt="2019-02-12T13:02:23.608" v="432" actId="20577"/>
          <ac:spMkLst>
            <pc:docMk/>
            <pc:sldMk cId="418154416" sldId="325"/>
            <ac:spMk id="2" creationId="{AC0562ED-359E-45CA-98B8-2A4C2F26CD48}"/>
          </ac:spMkLst>
        </pc:spChg>
        <pc:spChg chg="del">
          <ac:chgData name="Berenschot, Karin" userId="S::k.berenschot@graafschapcollege.nl::96118c63-f7cf-43ba-9cb1-7a33ca502f1b" providerId="AD" clId="Web-{DD1002BC-8E96-48AE-BCFC-2C3D29117668}" dt="2019-02-12T13:02:27.982" v="435"/>
          <ac:spMkLst>
            <pc:docMk/>
            <pc:sldMk cId="418154416" sldId="325"/>
            <ac:spMk id="3" creationId="{BD485394-6F76-434F-A891-D8DF5B741BF7}"/>
          </ac:spMkLst>
        </pc:spChg>
        <pc:picChg chg="add mod ord">
          <ac:chgData name="Berenschot, Karin" userId="S::k.berenschot@graafschapcollege.nl::96118c63-f7cf-43ba-9cb1-7a33ca502f1b" providerId="AD" clId="Web-{DD1002BC-8E96-48AE-BCFC-2C3D29117668}" dt="2019-02-12T13:02:27.982" v="435"/>
          <ac:picMkLst>
            <pc:docMk/>
            <pc:sldMk cId="418154416" sldId="325"/>
            <ac:picMk id="4" creationId="{1D53912C-2914-42A4-9ADB-D16E0B6C0B96}"/>
          </ac:picMkLst>
        </pc:picChg>
      </pc:sldChg>
    </pc:docChg>
  </pc:docChgLst>
  <pc:docChgLst>
    <pc:chgData name="Berenschot, Karin" userId="S::k.berenschot@graafschapcollege.nl::96118c63-f7cf-43ba-9cb1-7a33ca502f1b" providerId="AD" clId="Web-{D36C2F09-7416-4F03-BA43-FE6ECD987A83}"/>
    <pc:docChg chg="modSld sldOrd">
      <pc:chgData name="Berenschot, Karin" userId="S::k.berenschot@graafschapcollege.nl::96118c63-f7cf-43ba-9cb1-7a33ca502f1b" providerId="AD" clId="Web-{D36C2F09-7416-4F03-BA43-FE6ECD987A83}" dt="2019-01-28T10:04:11.399" v="101"/>
      <pc:docMkLst>
        <pc:docMk/>
      </pc:docMkLst>
      <pc:sldChg chg="modSp">
        <pc:chgData name="Berenschot, Karin" userId="S::k.berenschot@graafschapcollege.nl::96118c63-f7cf-43ba-9cb1-7a33ca502f1b" providerId="AD" clId="Web-{D36C2F09-7416-4F03-BA43-FE6ECD987A83}" dt="2019-01-28T09:58:30.213" v="22" actId="20577"/>
        <pc:sldMkLst>
          <pc:docMk/>
          <pc:sldMk cId="3773644964" sldId="282"/>
        </pc:sldMkLst>
        <pc:spChg chg="mod">
          <ac:chgData name="Berenschot, Karin" userId="S::k.berenschot@graafschapcollege.nl::96118c63-f7cf-43ba-9cb1-7a33ca502f1b" providerId="AD" clId="Web-{D36C2F09-7416-4F03-BA43-FE6ECD987A83}" dt="2019-01-28T09:58:30.213" v="22" actId="20577"/>
          <ac:spMkLst>
            <pc:docMk/>
            <pc:sldMk cId="3773644964" sldId="282"/>
            <ac:spMk id="2" creationId="{00000000-0000-0000-0000-000000000000}"/>
          </ac:spMkLst>
        </pc:spChg>
      </pc:sldChg>
      <pc:sldChg chg="modSp">
        <pc:chgData name="Berenschot, Karin" userId="S::k.berenschot@graafschapcollege.nl::96118c63-f7cf-43ba-9cb1-7a33ca502f1b" providerId="AD" clId="Web-{D36C2F09-7416-4F03-BA43-FE6ECD987A83}" dt="2019-01-28T10:03:46.508" v="99" actId="20577"/>
        <pc:sldMkLst>
          <pc:docMk/>
          <pc:sldMk cId="3485235580" sldId="297"/>
        </pc:sldMkLst>
        <pc:spChg chg="mod">
          <ac:chgData name="Berenschot, Karin" userId="S::k.berenschot@graafschapcollege.nl::96118c63-f7cf-43ba-9cb1-7a33ca502f1b" providerId="AD" clId="Web-{D36C2F09-7416-4F03-BA43-FE6ECD987A83}" dt="2019-01-28T10:02:01.228" v="35" actId="20577"/>
          <ac:spMkLst>
            <pc:docMk/>
            <pc:sldMk cId="3485235580" sldId="297"/>
            <ac:spMk id="2" creationId="{00000000-0000-0000-0000-000000000000}"/>
          </ac:spMkLst>
        </pc:spChg>
        <pc:spChg chg="mod">
          <ac:chgData name="Berenschot, Karin" userId="S::k.berenschot@graafschapcollege.nl::96118c63-f7cf-43ba-9cb1-7a33ca502f1b" providerId="AD" clId="Web-{D36C2F09-7416-4F03-BA43-FE6ECD987A83}" dt="2019-01-28T10:03:46.508" v="99" actId="20577"/>
          <ac:spMkLst>
            <pc:docMk/>
            <pc:sldMk cId="3485235580" sldId="297"/>
            <ac:spMk id="3" creationId="{00000000-0000-0000-0000-000000000000}"/>
          </ac:spMkLst>
        </pc:spChg>
      </pc:sldChg>
      <pc:sldChg chg="ord">
        <pc:chgData name="Berenschot, Karin" userId="S::k.berenschot@graafschapcollege.nl::96118c63-f7cf-43ba-9cb1-7a33ca502f1b" providerId="AD" clId="Web-{D36C2F09-7416-4F03-BA43-FE6ECD987A83}" dt="2019-01-28T10:04:11.399" v="101"/>
        <pc:sldMkLst>
          <pc:docMk/>
          <pc:sldMk cId="2358515820" sldId="299"/>
        </pc:sldMkLst>
      </pc:sldChg>
    </pc:docChg>
  </pc:docChgLst>
  <pc:docChgLst>
    <pc:chgData name="Berenschot, Karin" userId="S::k.berenschot@graafschapcollege.nl::96118c63-f7cf-43ba-9cb1-7a33ca502f1b" providerId="AD" clId="Web-{13C84351-8E43-4233-877D-0EC080429A15}"/>
    <pc:docChg chg="modSld">
      <pc:chgData name="Berenschot, Karin" userId="S::k.berenschot@graafschapcollege.nl::96118c63-f7cf-43ba-9cb1-7a33ca502f1b" providerId="AD" clId="Web-{13C84351-8E43-4233-877D-0EC080429A15}" dt="2019-02-04T08:39:22.392" v="21" actId="20577"/>
      <pc:docMkLst>
        <pc:docMk/>
      </pc:docMkLst>
      <pc:sldChg chg="modSp">
        <pc:chgData name="Berenschot, Karin" userId="S::k.berenschot@graafschapcollege.nl::96118c63-f7cf-43ba-9cb1-7a33ca502f1b" providerId="AD" clId="Web-{13C84351-8E43-4233-877D-0EC080429A15}" dt="2019-02-04T08:39:22.392" v="20" actId="20577"/>
        <pc:sldMkLst>
          <pc:docMk/>
          <pc:sldMk cId="3485235580" sldId="297"/>
        </pc:sldMkLst>
        <pc:spChg chg="mod">
          <ac:chgData name="Berenschot, Karin" userId="S::k.berenschot@graafschapcollege.nl::96118c63-f7cf-43ba-9cb1-7a33ca502f1b" providerId="AD" clId="Web-{13C84351-8E43-4233-877D-0EC080429A15}" dt="2019-02-04T08:39:22.392" v="20" actId="20577"/>
          <ac:spMkLst>
            <pc:docMk/>
            <pc:sldMk cId="3485235580" sldId="297"/>
            <ac:spMk id="3" creationId="{00000000-0000-0000-0000-000000000000}"/>
          </ac:spMkLst>
        </pc:spChg>
      </pc:sldChg>
    </pc:docChg>
  </pc:docChgLst>
  <pc:docChgLst>
    <pc:chgData name="Berenschot, Karin" userId="96118c63-f7cf-43ba-9cb1-7a33ca502f1b" providerId="ADAL" clId="{026D3641-2550-48B4-811D-E43D83CAB1ED}"/>
    <pc:docChg chg="custSel addSld modSld sldOrd">
      <pc:chgData name="Berenschot, Karin" userId="96118c63-f7cf-43ba-9cb1-7a33ca502f1b" providerId="ADAL" clId="{026D3641-2550-48B4-811D-E43D83CAB1ED}" dt="2019-03-19T09:27:28.521" v="186"/>
      <pc:docMkLst>
        <pc:docMk/>
      </pc:docMkLst>
      <pc:sldChg chg="ord">
        <pc:chgData name="Berenschot, Karin" userId="96118c63-f7cf-43ba-9cb1-7a33ca502f1b" providerId="ADAL" clId="{026D3641-2550-48B4-811D-E43D83CAB1ED}" dt="2019-03-19T07:17:25.697" v="0"/>
        <pc:sldMkLst>
          <pc:docMk/>
          <pc:sldMk cId="141881272" sldId="284"/>
        </pc:sldMkLst>
      </pc:sldChg>
      <pc:sldChg chg="modSp">
        <pc:chgData name="Berenschot, Karin" userId="96118c63-f7cf-43ba-9cb1-7a33ca502f1b" providerId="ADAL" clId="{026D3641-2550-48B4-811D-E43D83CAB1ED}" dt="2019-03-19T07:18:49.166" v="149" actId="20577"/>
        <pc:sldMkLst>
          <pc:docMk/>
          <pc:sldMk cId="3910554404" sldId="328"/>
        </pc:sldMkLst>
        <pc:spChg chg="mod">
          <ac:chgData name="Berenschot, Karin" userId="96118c63-f7cf-43ba-9cb1-7a33ca502f1b" providerId="ADAL" clId="{026D3641-2550-48B4-811D-E43D83CAB1ED}" dt="2019-03-19T07:18:49.166" v="149" actId="20577"/>
          <ac:spMkLst>
            <pc:docMk/>
            <pc:sldMk cId="3910554404" sldId="328"/>
            <ac:spMk id="3" creationId="{F54E12DA-1F58-44D3-B6D6-7A874E6182BC}"/>
          </ac:spMkLst>
        </pc:spChg>
      </pc:sldChg>
      <pc:sldChg chg="addSp delSp modSp add">
        <pc:chgData name="Berenschot, Karin" userId="96118c63-f7cf-43ba-9cb1-7a33ca502f1b" providerId="ADAL" clId="{026D3641-2550-48B4-811D-E43D83CAB1ED}" dt="2019-03-19T09:17:45.539" v="184" actId="20577"/>
        <pc:sldMkLst>
          <pc:docMk/>
          <pc:sldMk cId="2208362446" sldId="329"/>
        </pc:sldMkLst>
        <pc:spChg chg="mod">
          <ac:chgData name="Berenschot, Karin" userId="96118c63-f7cf-43ba-9cb1-7a33ca502f1b" providerId="ADAL" clId="{026D3641-2550-48B4-811D-E43D83CAB1ED}" dt="2019-03-19T09:17:45.539" v="184" actId="20577"/>
          <ac:spMkLst>
            <pc:docMk/>
            <pc:sldMk cId="2208362446" sldId="329"/>
            <ac:spMk id="2" creationId="{3D1430F1-57AC-4BAC-8529-7F9A37C9D276}"/>
          </ac:spMkLst>
        </pc:spChg>
        <pc:spChg chg="del">
          <ac:chgData name="Berenschot, Karin" userId="96118c63-f7cf-43ba-9cb1-7a33ca502f1b" providerId="ADAL" clId="{026D3641-2550-48B4-811D-E43D83CAB1ED}" dt="2019-03-19T09:17:26.196" v="151"/>
          <ac:spMkLst>
            <pc:docMk/>
            <pc:sldMk cId="2208362446" sldId="329"/>
            <ac:spMk id="3" creationId="{658B3C33-12FD-464A-AA39-E6C9DE086CFA}"/>
          </ac:spMkLst>
        </pc:spChg>
        <pc:graphicFrameChg chg="add mod modGraphic">
          <ac:chgData name="Berenschot, Karin" userId="96118c63-f7cf-43ba-9cb1-7a33ca502f1b" providerId="ADAL" clId="{026D3641-2550-48B4-811D-E43D83CAB1ED}" dt="2019-03-19T09:17:30.470" v="152" actId="14100"/>
          <ac:graphicFrameMkLst>
            <pc:docMk/>
            <pc:sldMk cId="2208362446" sldId="329"/>
            <ac:graphicFrameMk id="4" creationId="{C441907F-9E98-4828-8CE7-A655D9F35D7F}"/>
          </ac:graphicFrameMkLst>
        </pc:graphicFrameChg>
      </pc:sldChg>
      <pc:sldChg chg="addSp delSp modSp add">
        <pc:chgData name="Berenschot, Karin" userId="96118c63-f7cf-43ba-9cb1-7a33ca502f1b" providerId="ADAL" clId="{026D3641-2550-48B4-811D-E43D83CAB1ED}" dt="2019-03-19T09:27:28.521" v="186"/>
        <pc:sldMkLst>
          <pc:docMk/>
          <pc:sldMk cId="230101276" sldId="330"/>
        </pc:sldMkLst>
        <pc:spChg chg="del">
          <ac:chgData name="Berenschot, Karin" userId="96118c63-f7cf-43ba-9cb1-7a33ca502f1b" providerId="ADAL" clId="{026D3641-2550-48B4-811D-E43D83CAB1ED}" dt="2019-03-19T09:27:28.521" v="186"/>
          <ac:spMkLst>
            <pc:docMk/>
            <pc:sldMk cId="230101276" sldId="330"/>
            <ac:spMk id="3" creationId="{B748651C-E51E-435A-A98D-C1E7602E7B2E}"/>
          </ac:spMkLst>
        </pc:spChg>
        <pc:spChg chg="add">
          <ac:chgData name="Berenschot, Karin" userId="96118c63-f7cf-43ba-9cb1-7a33ca502f1b" providerId="ADAL" clId="{026D3641-2550-48B4-811D-E43D83CAB1ED}" dt="2019-03-19T09:27:28.521" v="186"/>
          <ac:spMkLst>
            <pc:docMk/>
            <pc:sldMk cId="230101276" sldId="330"/>
            <ac:spMk id="5" creationId="{4C59A79C-28A2-4FA8-8F04-6A8C172EB0A1}"/>
          </ac:spMkLst>
        </pc:spChg>
        <pc:graphicFrameChg chg="add mod">
          <ac:chgData name="Berenschot, Karin" userId="96118c63-f7cf-43ba-9cb1-7a33ca502f1b" providerId="ADAL" clId="{026D3641-2550-48B4-811D-E43D83CAB1ED}" dt="2019-03-19T09:27:28.521" v="186"/>
          <ac:graphicFrameMkLst>
            <pc:docMk/>
            <pc:sldMk cId="230101276" sldId="330"/>
            <ac:graphicFrameMk id="4" creationId="{B1851F59-1778-4239-99EC-AF5C3F6C0A96}"/>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21582" cy="493633"/>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18971" y="0"/>
            <a:ext cx="2921582" cy="493633"/>
          </a:xfrm>
          <a:prstGeom prst="rect">
            <a:avLst/>
          </a:prstGeom>
        </p:spPr>
        <p:txBody>
          <a:bodyPr vert="horz" lIns="91440" tIns="45720" rIns="91440" bIns="45720" rtlCol="0"/>
          <a:lstStyle>
            <a:lvl1pPr algn="r">
              <a:defRPr sz="1200"/>
            </a:lvl1pPr>
          </a:lstStyle>
          <a:p>
            <a:fld id="{83595E62-41DD-49DF-8DD7-4B918E9D601E}" type="datetimeFigureOut">
              <a:rPr lang="nl-NL" smtClean="0"/>
              <a:pPr/>
              <a:t>19-3-2019</a:t>
            </a:fld>
            <a:endParaRPr lang="nl-NL"/>
          </a:p>
        </p:txBody>
      </p:sp>
      <p:sp>
        <p:nvSpPr>
          <p:cNvPr id="4" name="Tijdelijke aanduiding voor voettekst 3"/>
          <p:cNvSpPr>
            <a:spLocks noGrp="1"/>
          </p:cNvSpPr>
          <p:nvPr>
            <p:ph type="ftr" sz="quarter" idx="2"/>
          </p:nvPr>
        </p:nvSpPr>
        <p:spPr>
          <a:xfrm>
            <a:off x="0" y="9377316"/>
            <a:ext cx="2921582" cy="493633"/>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18971" y="9377316"/>
            <a:ext cx="2921582" cy="493633"/>
          </a:xfrm>
          <a:prstGeom prst="rect">
            <a:avLst/>
          </a:prstGeom>
        </p:spPr>
        <p:txBody>
          <a:bodyPr vert="horz" lIns="91440" tIns="45720" rIns="91440" bIns="45720" rtlCol="0" anchor="b"/>
          <a:lstStyle>
            <a:lvl1pPr algn="r">
              <a:defRPr sz="1200"/>
            </a:lvl1pPr>
          </a:lstStyle>
          <a:p>
            <a:fld id="{5FDC9B31-6A60-44A4-BC90-247546A0429C}" type="slidenum">
              <a:rPr lang="nl-NL" smtClean="0"/>
              <a:pPr/>
              <a:t>‹nr.›</a:t>
            </a:fld>
            <a:endParaRPr lang="nl-NL"/>
          </a:p>
        </p:txBody>
      </p:sp>
    </p:spTree>
    <p:extLst>
      <p:ext uri="{BB962C8B-B14F-4D97-AF65-F5344CB8AC3E}">
        <p14:creationId xmlns:p14="http://schemas.microsoft.com/office/powerpoint/2010/main" val="823912594"/>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bg>
      <p:bgRef idx="1001">
        <a:schemeClr val="bg2"/>
      </p:bgRef>
    </p:bg>
    <p:spTree>
      <p:nvGrpSpPr>
        <p:cNvPr id="1" name=""/>
        <p:cNvGrpSpPr/>
        <p:nvPr/>
      </p:nvGrpSpPr>
      <p:grpSpPr>
        <a:xfrm>
          <a:off x="0" y="0"/>
          <a:ext cx="0" cy="0"/>
          <a:chOff x="0" y="0"/>
          <a:chExt cx="0" cy="0"/>
        </a:xfrm>
      </p:grpSpPr>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Ondertitel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nl-NL"/>
              <a:t>Klik om het opmaakprofiel van de modelondertitel te bewerken</a:t>
            </a:r>
            <a:endParaRPr kumimoji="0" lang="en-US"/>
          </a:p>
        </p:txBody>
      </p:sp>
      <p:sp>
        <p:nvSpPr>
          <p:cNvPr id="28" name="Tijdelijke aanduiding voor datum 27"/>
          <p:cNvSpPr>
            <a:spLocks noGrp="1"/>
          </p:cNvSpPr>
          <p:nvPr>
            <p:ph type="dt" sz="half" idx="10"/>
          </p:nvPr>
        </p:nvSpPr>
        <p:spPr/>
        <p:txBody>
          <a:bodyPr/>
          <a:lstStyle/>
          <a:p>
            <a:fld id="{8638F0FA-503B-447F-A02E-6BF1D880434F}" type="datetimeFigureOut">
              <a:rPr lang="nl-NL" smtClean="0"/>
              <a:pPr/>
              <a:t>14-3-2019</a:t>
            </a:fld>
            <a:endParaRPr lang="nl-NL"/>
          </a:p>
        </p:txBody>
      </p:sp>
      <p:sp>
        <p:nvSpPr>
          <p:cNvPr id="17" name="Tijdelijke aanduiding voor voettekst 16"/>
          <p:cNvSpPr>
            <a:spLocks noGrp="1"/>
          </p:cNvSpPr>
          <p:nvPr>
            <p:ph type="ftr" sz="quarter" idx="11"/>
          </p:nvPr>
        </p:nvSpPr>
        <p:spPr/>
        <p:txBody>
          <a:bodyPr/>
          <a:lstStyle/>
          <a:p>
            <a:endParaRPr lang="nl-NL"/>
          </a:p>
        </p:txBody>
      </p:sp>
      <p:sp>
        <p:nvSpPr>
          <p:cNvPr id="7" name="Rechte verbindingslijn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Ova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Tijdelijke aanduiding voor dianumm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EE7185-A582-4542-8FF0-969B3F80C0A5}" type="slidenum">
              <a:rPr lang="nl-NL" smtClean="0"/>
              <a:pPr/>
              <a:t>‹nr.›</a:t>
            </a:fld>
            <a:endParaRPr lang="nl-NL"/>
          </a:p>
        </p:txBody>
      </p:sp>
      <p:sp>
        <p:nvSpPr>
          <p:cNvPr id="8" name="Titel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verticale tekst 2"/>
          <p:cNvSpPr>
            <a:spLocks noGrp="1"/>
          </p:cNvSpPr>
          <p:nvPr>
            <p:ph type="body" orient="vert" idx="1"/>
          </p:nvPr>
        </p:nvSpPr>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14-3-2019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C3EE7185-A582-4542-8FF0-969B3F80C0A5}" type="slidenum">
              <a:rPr lang="nl-NL" smtClean="0"/>
              <a:pPr/>
              <a:t>‹nr.›</a:t>
            </a:fld>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e titel en tekst">
    <p:bg>
      <p:bgRef idx="1001">
        <a:schemeClr val="bg2"/>
      </p:bgRef>
    </p:b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e verbindingslijn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6915912" y="3009901"/>
            <a:ext cx="457200" cy="441325"/>
          </a:xfrm>
        </p:spPr>
        <p:txBody>
          <a:bodyPr/>
          <a:lstStyle/>
          <a:p>
            <a:fld id="{C3EE7185-A582-4542-8FF0-969B3F80C0A5}" type="slidenum">
              <a:rPr lang="nl-NL" smtClean="0"/>
              <a:pPr/>
              <a:t>‹nr.›</a:t>
            </a:fld>
            <a:endParaRPr lang="nl-NL"/>
          </a:p>
        </p:txBody>
      </p:sp>
      <p:sp>
        <p:nvSpPr>
          <p:cNvPr id="3" name="Tijdelijke aanduiding voor verticale tekst 2"/>
          <p:cNvSpPr>
            <a:spLocks noGrp="1"/>
          </p:cNvSpPr>
          <p:nvPr>
            <p:ph type="body" orient="vert" idx="1"/>
          </p:nvPr>
        </p:nvSpPr>
        <p:spPr>
          <a:xfrm>
            <a:off x="304800" y="304800"/>
            <a:ext cx="6553200" cy="5821366"/>
          </a:xfrm>
        </p:spPr>
        <p:txBody>
          <a:bodyPr vert="eaVert"/>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14-3-2019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2" name="Verticale titel 1"/>
          <p:cNvSpPr>
            <a:spLocks noGrp="1"/>
          </p:cNvSpPr>
          <p:nvPr>
            <p:ph type="title" orient="vert"/>
          </p:nvPr>
        </p:nvSpPr>
        <p:spPr>
          <a:xfrm>
            <a:off x="7391400" y="304801"/>
            <a:ext cx="1447800" cy="5851525"/>
          </a:xfrm>
        </p:spPr>
        <p:txBody>
          <a:bodyPr vert="eaVert"/>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solidFill>
                  <a:schemeClr val="accent3">
                    <a:shade val="75000"/>
                  </a:schemeClr>
                </a:solidFill>
              </a:defRPr>
            </a:lvl1pPr>
          </a:lstStyle>
          <a:p>
            <a:r>
              <a:rPr kumimoji="0" lang="nl-NL"/>
              <a:t>Klik om de stijl te bewerken</a:t>
            </a:r>
            <a:endParaRPr kumimoji="0" lang="en-US"/>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14-3-2019</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a:xfrm>
            <a:off x="4361688" y="1026372"/>
            <a:ext cx="457200" cy="441325"/>
          </a:xfrm>
        </p:spPr>
        <p:txBody>
          <a:bodyPr/>
          <a:lstStyle/>
          <a:p>
            <a:fld id="{C3EE7185-A582-4542-8FF0-969B3F80C0A5}" type="slidenum">
              <a:rPr lang="nl-NL" smtClean="0"/>
              <a:pPr/>
              <a:t>‹nr.›</a:t>
            </a:fld>
            <a:endParaRPr lang="nl-NL"/>
          </a:p>
        </p:txBody>
      </p:sp>
      <p:sp>
        <p:nvSpPr>
          <p:cNvPr id="8" name="Tijdelijke aanduiding voor inhoud 7"/>
          <p:cNvSpPr>
            <a:spLocks noGrp="1"/>
          </p:cNvSpPr>
          <p:nvPr>
            <p:ph sz="quarter" idx="1"/>
          </p:nvPr>
        </p:nvSpPr>
        <p:spPr>
          <a:xfrm>
            <a:off x="301752" y="1527048"/>
            <a:ext cx="8503920" cy="45720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hthoek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nl-NL"/>
              <a:t>Klik om de modelstijlen te bewerken</a:t>
            </a:r>
          </a:p>
        </p:txBody>
      </p:sp>
      <p:sp>
        <p:nvSpPr>
          <p:cNvPr id="13" name="Rechthoek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hthoek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voettekst 4"/>
          <p:cNvSpPr>
            <a:spLocks noGrp="1"/>
          </p:cNvSpPr>
          <p:nvPr>
            <p:ph type="ftr" sz="quarter" idx="11"/>
          </p:nvPr>
        </p:nvSpPr>
        <p:spPr/>
        <p:txBody>
          <a:bodyPr/>
          <a:lstStyle/>
          <a:p>
            <a:endParaRPr lang="nl-NL"/>
          </a:p>
        </p:txBody>
      </p:sp>
      <p:sp>
        <p:nvSpPr>
          <p:cNvPr id="4" name="Tijdelijke aanduiding voor datum 3"/>
          <p:cNvSpPr>
            <a:spLocks noGrp="1"/>
          </p:cNvSpPr>
          <p:nvPr>
            <p:ph type="dt" sz="half" idx="10"/>
          </p:nvPr>
        </p:nvSpPr>
        <p:spPr/>
        <p:txBody>
          <a:bodyPr/>
          <a:lstStyle/>
          <a:p>
            <a:fld id="{8638F0FA-503B-447F-A02E-6BF1D880434F}" type="datetimeFigureOut">
              <a:rPr lang="nl-NL" smtClean="0"/>
              <a:pPr/>
              <a:t>14-3-2019</a:t>
            </a:fld>
            <a:endParaRPr lang="nl-NL"/>
          </a:p>
        </p:txBody>
      </p:sp>
      <p:sp>
        <p:nvSpPr>
          <p:cNvPr id="8" name="Rechte verbindingslijn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Tijdelijke aanduiding voor dianumm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C3EE7185-A582-4542-8FF0-969B3F80C0A5}" type="slidenum">
              <a:rPr lang="nl-NL" smtClean="0"/>
              <a:pPr/>
              <a:t>‹nr.›</a:t>
            </a:fld>
            <a:endParaRPr lang="nl-NL"/>
          </a:p>
        </p:txBody>
      </p:sp>
      <p:sp>
        <p:nvSpPr>
          <p:cNvPr id="2" name="Titel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bg>
      <p:bgRef idx="1001">
        <a:schemeClr val="bg2"/>
      </p:bgRef>
    </p:bg>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758952"/>
          </a:xfrm>
        </p:spPr>
        <p:txBody>
          <a:bodyPr/>
          <a:lstStyle/>
          <a:p>
            <a:r>
              <a:rPr kumimoji="0" lang="nl-NL"/>
              <a:t>Klik om de stijl te bewerken</a:t>
            </a:r>
            <a:endParaRPr kumimoji="0" lang="en-US"/>
          </a:p>
        </p:txBody>
      </p:sp>
      <p:sp>
        <p:nvSpPr>
          <p:cNvPr id="5" name="Tijdelijke aanduiding voor datum 4"/>
          <p:cNvSpPr>
            <a:spLocks noGrp="1"/>
          </p:cNvSpPr>
          <p:nvPr>
            <p:ph type="dt" sz="half" idx="10"/>
          </p:nvPr>
        </p:nvSpPr>
        <p:spPr>
          <a:xfrm>
            <a:off x="5791200" y="6409944"/>
            <a:ext cx="3044952" cy="365760"/>
          </a:xfrm>
        </p:spPr>
        <p:txBody>
          <a:bodyPr/>
          <a:lstStyle/>
          <a:p>
            <a:fld id="{8638F0FA-503B-447F-A02E-6BF1D880434F}" type="datetimeFigureOut">
              <a:rPr lang="nl-NL" smtClean="0"/>
              <a:pPr/>
              <a:t>14-3-2019</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C3EE7185-A582-4542-8FF0-969B3F80C0A5}" type="slidenum">
              <a:rPr lang="nl-NL" smtClean="0"/>
              <a:pPr/>
              <a:t>‹nr.›</a:t>
            </a:fld>
            <a:endParaRPr lang="nl-NL"/>
          </a:p>
        </p:txBody>
      </p:sp>
      <p:sp>
        <p:nvSpPr>
          <p:cNvPr id="8" name="Rechte verbindingslijn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Tijdelijke aanduiding voor inhoud 9"/>
          <p:cNvSpPr>
            <a:spLocks noGrp="1"/>
          </p:cNvSpPr>
          <p:nvPr>
            <p:ph sz="half" idx="1"/>
          </p:nvPr>
        </p:nvSpPr>
        <p:spPr>
          <a:xfrm>
            <a:off x="301752"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2" name="Tijdelijke aanduiding voor inhoud 11"/>
          <p:cNvSpPr>
            <a:spLocks noGrp="1"/>
          </p:cNvSpPr>
          <p:nvPr>
            <p:ph sz="half" idx="2"/>
          </p:nvPr>
        </p:nvSpPr>
        <p:spPr>
          <a:xfrm>
            <a:off x="4800600" y="1371600"/>
            <a:ext cx="4038600" cy="4681728"/>
          </a:xfrm>
        </p:spPr>
        <p:txBody>
          <a:bodyPr/>
          <a:lstStyle>
            <a:lvl1pPr>
              <a:defRPr sz="2500"/>
            </a:lvl1p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Vergelijking">
    <p:bg>
      <p:bgRef idx="1001">
        <a:schemeClr val="bg2"/>
      </p:bgRef>
    </p:bg>
    <p:spTree>
      <p:nvGrpSpPr>
        <p:cNvPr id="1" name=""/>
        <p:cNvGrpSpPr/>
        <p:nvPr/>
      </p:nvGrpSpPr>
      <p:grpSpPr>
        <a:xfrm>
          <a:off x="0" y="0"/>
          <a:ext cx="0" cy="0"/>
          <a:chOff x="0" y="0"/>
          <a:chExt cx="0" cy="0"/>
        </a:xfrm>
      </p:grpSpPr>
      <p:sp>
        <p:nvSpPr>
          <p:cNvPr id="10" name="Rechte verbindingslijn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hthoek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hthoek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hthoek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hthoek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ijdelijke aanduiding voor tekst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4" name="Tijdelijke aanduiding voor tekst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nl-NL"/>
              <a:t>Klik om de modelstijlen te bewerken</a:t>
            </a:r>
          </a:p>
        </p:txBody>
      </p:sp>
      <p:sp>
        <p:nvSpPr>
          <p:cNvPr id="7" name="Tijdelijke aanduiding voor datum 6"/>
          <p:cNvSpPr>
            <a:spLocks noGrp="1"/>
          </p:cNvSpPr>
          <p:nvPr>
            <p:ph type="dt" sz="half" idx="10"/>
          </p:nvPr>
        </p:nvSpPr>
        <p:spPr/>
        <p:txBody>
          <a:bodyPr/>
          <a:lstStyle/>
          <a:p>
            <a:fld id="{8638F0FA-503B-447F-A02E-6BF1D880434F}" type="datetimeFigureOut">
              <a:rPr lang="nl-NL" smtClean="0"/>
              <a:pPr/>
              <a:t>14-3-2019</a:t>
            </a:fld>
            <a:endParaRPr lang="nl-NL"/>
          </a:p>
        </p:txBody>
      </p:sp>
      <p:sp>
        <p:nvSpPr>
          <p:cNvPr id="8" name="Tijdelijke aanduiding voor voettekst 7"/>
          <p:cNvSpPr>
            <a:spLocks noGrp="1"/>
          </p:cNvSpPr>
          <p:nvPr>
            <p:ph type="ftr" sz="quarter" idx="11"/>
          </p:nvPr>
        </p:nvSpPr>
        <p:spPr>
          <a:xfrm>
            <a:off x="304800" y="6409944"/>
            <a:ext cx="3581400" cy="365760"/>
          </a:xfrm>
        </p:spPr>
        <p:txBody>
          <a:bodyPr/>
          <a:lstStyle/>
          <a:p>
            <a:endParaRPr lang="nl-NL"/>
          </a:p>
        </p:txBody>
      </p:sp>
      <p:sp>
        <p:nvSpPr>
          <p:cNvPr id="15" name="Rechte verbindingslijn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4" name="Tijdelijke aanduiding voor inhoud 23"/>
          <p:cNvSpPr>
            <a:spLocks noGrp="1"/>
          </p:cNvSpPr>
          <p:nvPr>
            <p:ph sz="quarter" idx="2"/>
          </p:nvPr>
        </p:nvSpPr>
        <p:spPr>
          <a:xfrm>
            <a:off x="301752" y="2471383"/>
            <a:ext cx="4041648" cy="3818404"/>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6" name="Tijdelijke aanduiding voor inhoud 25"/>
          <p:cNvSpPr>
            <a:spLocks noGrp="1"/>
          </p:cNvSpPr>
          <p:nvPr>
            <p:ph sz="quarter" idx="4"/>
          </p:nvPr>
        </p:nvSpPr>
        <p:spPr>
          <a:xfrm>
            <a:off x="4800600" y="2471383"/>
            <a:ext cx="4038600" cy="3822192"/>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25" name="Ova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jdelijke aanduiding voor dianummer 8"/>
          <p:cNvSpPr>
            <a:spLocks noGrp="1"/>
          </p:cNvSpPr>
          <p:nvPr>
            <p:ph type="sldNum" sz="quarter" idx="12"/>
          </p:nvPr>
        </p:nvSpPr>
        <p:spPr>
          <a:xfrm>
            <a:off x="4343400" y="1042416"/>
            <a:ext cx="457200" cy="441325"/>
          </a:xfrm>
        </p:spPr>
        <p:txBody>
          <a:bodyPr/>
          <a:lstStyle>
            <a:lvl1pPr algn="ctr">
              <a:defRPr/>
            </a:lvl1pPr>
          </a:lstStyle>
          <a:p>
            <a:fld id="{C3EE7185-A582-4542-8FF0-969B3F80C0A5}" type="slidenum">
              <a:rPr lang="nl-NL" smtClean="0"/>
              <a:pPr/>
              <a:t>‹nr.›</a:t>
            </a:fld>
            <a:endParaRPr lang="nl-NL"/>
          </a:p>
        </p:txBody>
      </p:sp>
      <p:sp>
        <p:nvSpPr>
          <p:cNvPr id="23" name="Titel 22"/>
          <p:cNvSpPr>
            <a:spLocks noGrp="1"/>
          </p:cNvSpPr>
          <p:nvPr>
            <p:ph type="title"/>
          </p:nvPr>
        </p:nvSpPr>
        <p:spPr/>
        <p:txBody>
          <a:bodyPr rtlCol="0" anchor="b" anchorCtr="0"/>
          <a:lstStyle/>
          <a:p>
            <a:r>
              <a:rPr kumimoji="0" lang="nl-NL"/>
              <a:t>Klik om de stijl te bewerken</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kumimoji="0" lang="nl-NL"/>
              <a:t>Klik om de stijl te bewerken</a:t>
            </a:r>
            <a:endParaRPr kumimoji="0" lang="en-US"/>
          </a:p>
        </p:txBody>
      </p:sp>
      <p:sp>
        <p:nvSpPr>
          <p:cNvPr id="3" name="Tijdelijke aanduiding voor datum 2"/>
          <p:cNvSpPr>
            <a:spLocks noGrp="1"/>
          </p:cNvSpPr>
          <p:nvPr>
            <p:ph type="dt" sz="half" idx="10"/>
          </p:nvPr>
        </p:nvSpPr>
        <p:spPr/>
        <p:txBody>
          <a:bodyPr/>
          <a:lstStyle/>
          <a:p>
            <a:fld id="{8638F0FA-503B-447F-A02E-6BF1D880434F}" type="datetimeFigureOut">
              <a:rPr lang="nl-NL" smtClean="0"/>
              <a:pPr/>
              <a:t>14-3-2019</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a:xfrm>
            <a:off x="4343400" y="1036020"/>
            <a:ext cx="457200" cy="441325"/>
          </a:xfrm>
        </p:spPr>
        <p:txBody>
          <a:bodyPr/>
          <a:lstStyle/>
          <a:p>
            <a:fld id="{C3EE7185-A582-4542-8FF0-969B3F80C0A5}"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g">
    <p:spTree>
      <p:nvGrpSpPr>
        <p:cNvPr id="1" name=""/>
        <p:cNvGrpSpPr/>
        <p:nvPr/>
      </p:nvGrpSpPr>
      <p:grpSpPr>
        <a:xfrm>
          <a:off x="0" y="0"/>
          <a:ext cx="0" cy="0"/>
          <a:chOff x="0" y="0"/>
          <a:chExt cx="0" cy="0"/>
        </a:xfrm>
      </p:grpSpPr>
      <p:sp>
        <p:nvSpPr>
          <p:cNvPr id="7" name="Rechthoek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hoek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hthoek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hthoek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 name="Tijdelijke aanduiding voor datum 1"/>
          <p:cNvSpPr>
            <a:spLocks noGrp="1"/>
          </p:cNvSpPr>
          <p:nvPr>
            <p:ph type="dt" sz="half" idx="10"/>
          </p:nvPr>
        </p:nvSpPr>
        <p:spPr/>
        <p:txBody>
          <a:bodyPr/>
          <a:lstStyle/>
          <a:p>
            <a:fld id="{8638F0FA-503B-447F-A02E-6BF1D880434F}" type="datetimeFigureOut">
              <a:rPr lang="nl-NL" smtClean="0"/>
              <a:pPr/>
              <a:t>14-3-2019</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C3EE7185-A582-4542-8FF0-969B3F80C0A5}"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bg>
      <p:bgRef idx="1001">
        <a:schemeClr val="bg1"/>
      </p:bgRef>
    </p:bg>
    <p:spTree>
      <p:nvGrpSpPr>
        <p:cNvPr id="1" name=""/>
        <p:cNvGrpSpPr/>
        <p:nvPr/>
      </p:nvGrpSpPr>
      <p:grpSpPr>
        <a:xfrm>
          <a:off x="0" y="0"/>
          <a:ext cx="0" cy="0"/>
          <a:chOff x="0" y="0"/>
          <a:chExt cx="0" cy="0"/>
        </a:xfrm>
      </p:grpSpPr>
      <p:sp>
        <p:nvSpPr>
          <p:cNvPr id="19" name="Rechthoek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hthoek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hthoek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el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nl-NL"/>
              <a:t>Klik om de stijl te bewerken</a:t>
            </a:r>
            <a:endParaRPr kumimoji="0" lang="en-US"/>
          </a:p>
        </p:txBody>
      </p:sp>
      <p:sp>
        <p:nvSpPr>
          <p:cNvPr id="3" name="Tijdelijke aanduiding voor tekst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nl-NL"/>
              <a:t>Klik om de modelstijlen te bewerken</a:t>
            </a:r>
          </a:p>
        </p:txBody>
      </p:sp>
      <p:sp>
        <p:nvSpPr>
          <p:cNvPr id="8" name="Rechthoek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e verbindingslijn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Tijdelijke aanduiding voor inhoud 19"/>
          <p:cNvSpPr>
            <a:spLocks noGrp="1"/>
          </p:cNvSpPr>
          <p:nvPr>
            <p:ph sz="quarter" idx="1"/>
          </p:nvPr>
        </p:nvSpPr>
        <p:spPr>
          <a:xfrm>
            <a:off x="3124200" y="685800"/>
            <a:ext cx="5638800" cy="5410200"/>
          </a:xfrm>
        </p:spPr>
        <p:txBody>
          <a:bodyPr/>
          <a:lstStyle/>
          <a:p>
            <a:pPr lvl="0" eaLnBrk="1" latinLnBrk="0" hangingPunct="1"/>
            <a:r>
              <a:rPr lang="nl-NL"/>
              <a:t>Klik om de modelstijlen te bewerken</a:t>
            </a:r>
          </a:p>
          <a:p>
            <a:pPr lvl="1" eaLnBrk="1" latinLnBrk="0" hangingPunct="1"/>
            <a:r>
              <a:rPr lang="nl-NL"/>
              <a:t>Tweede niveau</a:t>
            </a:r>
          </a:p>
          <a:p>
            <a:pPr lvl="2" eaLnBrk="1" latinLnBrk="0" hangingPunct="1"/>
            <a:r>
              <a:rPr lang="nl-NL"/>
              <a:t>Derde niveau</a:t>
            </a:r>
          </a:p>
          <a:p>
            <a:pPr lvl="3" eaLnBrk="1" latinLnBrk="0" hangingPunct="1"/>
            <a:r>
              <a:rPr lang="nl-NL"/>
              <a:t>Vierde niveau</a:t>
            </a:r>
          </a:p>
          <a:p>
            <a:pPr lvl="4" eaLnBrk="1" latinLnBrk="0" hangingPunct="1"/>
            <a:r>
              <a:rPr lang="nl-NL"/>
              <a:t>Vijfde niveau</a:t>
            </a:r>
            <a:endParaRPr kumimoji="0" lang="en-US"/>
          </a:p>
        </p:txBody>
      </p:sp>
      <p:sp>
        <p:nvSpPr>
          <p:cNvPr id="10" name="Ova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C3EE7185-A582-4542-8FF0-969B3F80C0A5}" type="slidenum">
              <a:rPr lang="nl-NL" smtClean="0"/>
              <a:pPr/>
              <a:t>‹nr.›</a:t>
            </a:fld>
            <a:endParaRPr lang="nl-NL"/>
          </a:p>
        </p:txBody>
      </p:sp>
      <p:sp>
        <p:nvSpPr>
          <p:cNvPr id="21" name="Rechthoek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p:txBody>
          <a:bodyPr/>
          <a:lstStyle/>
          <a:p>
            <a:fld id="{8638F0FA-503B-447F-A02E-6BF1D880434F}" type="datetimeFigureOut">
              <a:rPr lang="nl-NL" smtClean="0"/>
              <a:pPr/>
              <a:t>14-3-2019</a:t>
            </a:fld>
            <a:endParaRPr lang="nl-NL"/>
          </a:p>
        </p:txBody>
      </p:sp>
      <p:sp>
        <p:nvSpPr>
          <p:cNvPr id="6" name="Tijdelijke aanduiding voor voettekst 5"/>
          <p:cNvSpPr>
            <a:spLocks noGrp="1"/>
          </p:cNvSpPr>
          <p:nvPr>
            <p:ph type="ftr" sz="quarter" idx="11"/>
          </p:nvPr>
        </p:nvSpPr>
        <p:spPr>
          <a:xfrm>
            <a:off x="301752" y="6410848"/>
            <a:ext cx="3383280" cy="365760"/>
          </a:xfrm>
        </p:spPr>
        <p:txBody>
          <a:bodyPr/>
          <a:lstStyle/>
          <a:p>
            <a:endParaRPr lang="nl-NL"/>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21" name="Rechte verbindingslijn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hthoek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0" name="Rechthoek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hthoek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hthoek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Tijdelijke aanduiding voor dianummer 6"/>
          <p:cNvSpPr>
            <a:spLocks noGrp="1"/>
          </p:cNvSpPr>
          <p:nvPr>
            <p:ph type="sldNum" sz="quarter" idx="12"/>
          </p:nvPr>
        </p:nvSpPr>
        <p:spPr>
          <a:xfrm>
            <a:off x="1371600" y="312738"/>
            <a:ext cx="457200" cy="441325"/>
          </a:xfrm>
        </p:spPr>
        <p:txBody>
          <a:bodyPr/>
          <a:lstStyle/>
          <a:p>
            <a:fld id="{C3EE7185-A582-4542-8FF0-969B3F80C0A5}" type="slidenum">
              <a:rPr lang="nl-NL" smtClean="0"/>
              <a:pPr/>
              <a:t>‹nr.›</a:t>
            </a:fld>
            <a:endParaRPr lang="nl-NL"/>
          </a:p>
        </p:txBody>
      </p:sp>
      <p:sp>
        <p:nvSpPr>
          <p:cNvPr id="2" name="Titel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nl-NL"/>
              <a:t>Klik om de stijl te bewerken</a:t>
            </a:r>
            <a:endParaRPr kumimoji="0" lang="en-US"/>
          </a:p>
        </p:txBody>
      </p:sp>
      <p:sp>
        <p:nvSpPr>
          <p:cNvPr id="3" name="Tijdelijke aanduiding voor afbeelding 2"/>
          <p:cNvSpPr>
            <a:spLocks noGrp="1"/>
          </p:cNvSpPr>
          <p:nvPr>
            <p:ph type="pic" idx="1"/>
          </p:nvPr>
        </p:nvSpPr>
        <p:spPr>
          <a:xfrm>
            <a:off x="3000375" y="609600"/>
            <a:ext cx="5867400" cy="4267200"/>
          </a:xfrm>
        </p:spPr>
        <p:txBody>
          <a:bodyPr/>
          <a:lstStyle>
            <a:lvl1pPr marL="0" indent="0">
              <a:buNone/>
              <a:defRPr sz="3200"/>
            </a:lvl1pPr>
          </a:lstStyle>
          <a:p>
            <a:r>
              <a:rPr kumimoji="0" lang="nl-NL"/>
              <a:t>Klik op het pictogram als u een afbeelding wilt toevoegen</a:t>
            </a:r>
            <a:endParaRPr kumimoji="0" lang="en-US"/>
          </a:p>
        </p:txBody>
      </p:sp>
      <p:sp>
        <p:nvSpPr>
          <p:cNvPr id="4" name="Tijdelijke aanduiding voor tekst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nl-NL"/>
              <a:t>Klik om de modelstijlen te bewerken</a:t>
            </a:r>
          </a:p>
        </p:txBody>
      </p:sp>
      <p:sp>
        <p:nvSpPr>
          <p:cNvPr id="22" name="Rechthoek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Tijdelijke aanduiding voor datum 4"/>
          <p:cNvSpPr>
            <a:spLocks noGrp="1"/>
          </p:cNvSpPr>
          <p:nvPr>
            <p:ph type="dt" sz="half" idx="10"/>
          </p:nvPr>
        </p:nvSpPr>
        <p:spPr>
          <a:xfrm>
            <a:off x="5788152" y="6404984"/>
            <a:ext cx="3044952" cy="365760"/>
          </a:xfrm>
        </p:spPr>
        <p:txBody>
          <a:bodyPr/>
          <a:lstStyle/>
          <a:p>
            <a:fld id="{8638F0FA-503B-447F-A02E-6BF1D880434F}" type="datetimeFigureOut">
              <a:rPr lang="nl-NL" smtClean="0"/>
              <a:pPr/>
              <a:t>14-3-2019</a:t>
            </a:fld>
            <a:endParaRPr lang="nl-NL"/>
          </a:p>
        </p:txBody>
      </p:sp>
      <p:sp>
        <p:nvSpPr>
          <p:cNvPr id="6" name="Tijdelijke aanduiding voor voettekst 5"/>
          <p:cNvSpPr>
            <a:spLocks noGrp="1"/>
          </p:cNvSpPr>
          <p:nvPr>
            <p:ph type="ftr" sz="quarter" idx="11"/>
          </p:nvPr>
        </p:nvSpPr>
        <p:spPr>
          <a:xfrm>
            <a:off x="301752" y="6410848"/>
            <a:ext cx="3584448" cy="365760"/>
          </a:xfrm>
        </p:spPr>
        <p:txBody>
          <a:bodyPr/>
          <a:lstStyle/>
          <a:p>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hthoek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hthoek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hthoek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hthoek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hthoek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Tijdelijke aanduiding voor datum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8638F0FA-503B-447F-A02E-6BF1D880434F}" type="datetimeFigureOut">
              <a:rPr lang="nl-NL" smtClean="0"/>
              <a:pPr/>
              <a:t>14-3-2019</a:t>
            </a:fld>
            <a:endParaRPr lang="nl-NL"/>
          </a:p>
        </p:txBody>
      </p:sp>
      <p:sp>
        <p:nvSpPr>
          <p:cNvPr id="3" name="Tijdelijke aanduiding voor voettekst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nl-NL"/>
          </a:p>
        </p:txBody>
      </p:sp>
      <p:sp>
        <p:nvSpPr>
          <p:cNvPr id="8" name="Rechthoek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hte verbindingslijn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Tijdelijke aanduiding voor dianumm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C3EE7185-A582-4542-8FF0-969B3F80C0A5}" type="slidenum">
              <a:rPr lang="nl-NL" smtClean="0"/>
              <a:pPr/>
              <a:t>‹nr.›</a:t>
            </a:fld>
            <a:endParaRPr lang="nl-NL"/>
          </a:p>
        </p:txBody>
      </p:sp>
      <p:sp>
        <p:nvSpPr>
          <p:cNvPr id="22" name="Tijdelijke aanduiding voor titel 21"/>
          <p:cNvSpPr>
            <a:spLocks noGrp="1"/>
          </p:cNvSpPr>
          <p:nvPr>
            <p:ph type="title"/>
          </p:nvPr>
        </p:nvSpPr>
        <p:spPr>
          <a:xfrm>
            <a:off x="301752" y="228600"/>
            <a:ext cx="8534400" cy="758952"/>
          </a:xfrm>
          <a:prstGeom prst="rect">
            <a:avLst/>
          </a:prstGeom>
        </p:spPr>
        <p:txBody>
          <a:bodyPr vert="horz" anchor="b">
            <a:normAutofit/>
          </a:bodyPr>
          <a:lstStyle/>
          <a:p>
            <a:r>
              <a:rPr kumimoji="0" lang="nl-NL"/>
              <a:t>Klik om de stijl te bewerken</a:t>
            </a:r>
            <a:endParaRPr kumimoji="0" lang="en-US"/>
          </a:p>
        </p:txBody>
      </p:sp>
      <p:sp>
        <p:nvSpPr>
          <p:cNvPr id="13" name="Tijdelijke aanduiding voor tekst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nl-NL"/>
              <a:t>Klik om de modelstijlen te bewerken</a:t>
            </a:r>
          </a:p>
          <a:p>
            <a:pPr lvl="1" eaLnBrk="1" latinLnBrk="0" hangingPunct="1"/>
            <a:r>
              <a:rPr kumimoji="0" lang="nl-NL"/>
              <a:t>Tweede niveau</a:t>
            </a:r>
          </a:p>
          <a:p>
            <a:pPr lvl="2" eaLnBrk="1" latinLnBrk="0" hangingPunct="1"/>
            <a:r>
              <a:rPr kumimoji="0" lang="nl-NL"/>
              <a:t>Derde niveau</a:t>
            </a:r>
          </a:p>
          <a:p>
            <a:pPr lvl="3" eaLnBrk="1" latinLnBrk="0" hangingPunct="1"/>
            <a:r>
              <a:rPr kumimoji="0" lang="nl-NL"/>
              <a:t>Vierde niveau</a:t>
            </a:r>
          </a:p>
          <a:p>
            <a:pPr lvl="4" eaLnBrk="1" latinLnBrk="0" hangingPunct="1"/>
            <a:r>
              <a:rPr kumimoji="0" lang="nl-NL"/>
              <a:t>Vijfde niveau</a:t>
            </a:r>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restaurant-amusement.nl/estee-strooker/" TargetMode="External"/><Relationship Id="rId2" Type="http://schemas.openxmlformats.org/officeDocument/2006/relationships/hyperlink" Target="https://www.youtube.com/watch?v=d_HkBgo8Yzk"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youtube.com/watch?v=63n-NsPJ7hU" TargetMode="External"/><Relationship Id="rId1" Type="http://schemas.openxmlformats.org/officeDocument/2006/relationships/slideLayout" Target="../slideLayouts/slideLayout2.xml"/><Relationship Id="rId5" Type="http://schemas.openxmlformats.org/officeDocument/2006/relationships/hyperlink" Target="http://www.pistache-zwolle.nl/merk-pistache-new/" TargetMode="External"/><Relationship Id="rId4" Type="http://schemas.openxmlformats.org/officeDocument/2006/relationships/hyperlink" Target="https://www.beautybureau.nl/visagie-op-evenementen"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creativecommons.org/licenses/by-nc-nd/3.0/" TargetMode="External"/><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tabletmenukaart.nl/restaurant-trends-voor-2019/" TargetMode="External"/><Relationship Id="rId2" Type="http://schemas.openxmlformats.org/officeDocument/2006/relationships/hyperlink" Target="https://www.uitgeversgroep.nl/studievideo/video/46135/verkoper-inschatten-doelgroep/page/1?utm_source=emark&amp;utm_medium=email&amp;utm_campaign=campaign-video-update-inschatten-doelgroep&amp;result=false"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uitgeversgroep.nl/studievideo/video/46135/verkoper-inschatten-doelgroep/page/1?utm_source=emark&amp;utm_medium=email&amp;utm_campaign=campaign-video-update-inschatten-doelgroep&amp;result=false"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e8V9ExcHAg0" TargetMode="External"/><Relationship Id="rId2" Type="http://schemas.openxmlformats.org/officeDocument/2006/relationships/hyperlink" Target="https://newtraveltrends.wordpress.com/2012/04/25/doelgroepomschrijving/" TargetMode="External"/><Relationship Id="rId1" Type="http://schemas.openxmlformats.org/officeDocument/2006/relationships/slideLayout" Target="../slideLayouts/slideLayout2.xml"/><Relationship Id="rId4" Type="http://schemas.openxmlformats.org/officeDocument/2006/relationships/image" Target="../media/image9.jp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vrttaal.net/taaldatabanken_master/juist/020620.shtml" TargetMode="External"/><Relationship Id="rId2" Type="http://schemas.openxmlformats.org/officeDocument/2006/relationships/hyperlink" Target="http://taalschrift.org/reportage/000907.html" TargetMode="External"/><Relationship Id="rId1" Type="http://schemas.openxmlformats.org/officeDocument/2006/relationships/slideLayout" Target="../slideLayouts/slideLayout2.xml"/><Relationship Id="rId4" Type="http://schemas.openxmlformats.org/officeDocument/2006/relationships/hyperlink" Target="http://www.kippenhokje.nl/"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www.youtube.com/watch?v=poq0iR73ptE"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hyperlink" Target="https://www.schooltv.nl/video/wat-is-een-usp-unique-selling-point/"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blog.educalab.es/cniie/2017/03/07/el-uso-del-comic-en-el-aula-de-idiomas/" TargetMode="External"/><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hyperlink" Target="https://creativecommons.org/licenses/by-sa/3.0/" TargetMode="Externa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onzetaal.nl/taaladvies/thematisch/uitdrukkingen-en-spreekwoorden"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hyperlink" Target="http://www.youtube.com/watch?v=GL_RGoJ7PSw&amp;feature=related" TargetMode="Externa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www.youtube.com/watch?v=9KFDkcIqM-E&amp;feature=related"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hyperlink" Target="http://www.youtube.com/watch?v=Rhg-gsJ9ZY8" TargetMode="Externa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53.xml.rels><?xml version="1.0" encoding="UTF-8" standalone="yes"?>
<Relationships xmlns="http://schemas.openxmlformats.org/package/2006/relationships"><Relationship Id="rId3" Type="http://schemas.openxmlformats.org/officeDocument/2006/relationships/image" Target="../media/image27.gif"/><Relationship Id="rId2" Type="http://schemas.openxmlformats.org/officeDocument/2006/relationships/hyperlink" Target="http://www.youtube.com/watch?v=vCjQjyLurj0" TargetMode="Externa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online-stopwatch.com/"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hyperlink" Target="https://www.youtube.com/watch?v=63n-NsPJ7hU"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ndertitel 1"/>
          <p:cNvSpPr>
            <a:spLocks noGrp="1"/>
          </p:cNvSpPr>
          <p:nvPr>
            <p:ph type="subTitle" idx="1"/>
          </p:nvPr>
        </p:nvSpPr>
        <p:spPr>
          <a:xfrm>
            <a:off x="1371600" y="2819400"/>
            <a:ext cx="6400800" cy="2769840"/>
          </a:xfrm>
        </p:spPr>
        <p:txBody>
          <a:bodyPr vert="horz" anchor="t">
            <a:normAutofit lnSpcReduction="10000"/>
          </a:bodyPr>
          <a:lstStyle/>
          <a:p>
            <a:r>
              <a:rPr lang="nl-NL"/>
              <a:t>zakenpartner(s)</a:t>
            </a:r>
          </a:p>
          <a:p>
            <a:endParaRPr lang="nl-NL"/>
          </a:p>
          <a:p>
            <a:r>
              <a:rPr lang="nl-NL"/>
              <a:t>Toets verslag schrijven</a:t>
            </a:r>
          </a:p>
          <a:p>
            <a:r>
              <a:rPr lang="nl-NL"/>
              <a:t>Voorbereiding Examen spreken 3F</a:t>
            </a:r>
          </a:p>
          <a:p>
            <a:r>
              <a:rPr lang="nl-NL"/>
              <a:t>TOETS spelling en stijl 3F</a:t>
            </a:r>
          </a:p>
          <a:p>
            <a:r>
              <a:rPr lang="nl-NL">
                <a:hlinkClick r:id="rId2"/>
              </a:rPr>
              <a:t>https://www.youtube.com/watch?v=d_HkBgo8Yzk</a:t>
            </a:r>
            <a:endParaRPr lang="nl-NL"/>
          </a:p>
          <a:p>
            <a:endParaRPr lang="nl-NL"/>
          </a:p>
          <a:p>
            <a:r>
              <a:rPr lang="nl-NL">
                <a:hlinkClick r:id="rId3"/>
              </a:rPr>
              <a:t>http://www.restaurant-amusement.nl/estee-strooker/</a:t>
            </a:r>
            <a:endParaRPr lang="nl-NL"/>
          </a:p>
        </p:txBody>
      </p:sp>
      <p:sp>
        <p:nvSpPr>
          <p:cNvPr id="3" name="Titel 2"/>
          <p:cNvSpPr>
            <a:spLocks noGrp="1"/>
          </p:cNvSpPr>
          <p:nvPr>
            <p:ph type="ctrTitle"/>
          </p:nvPr>
        </p:nvSpPr>
        <p:spPr/>
        <p:txBody>
          <a:bodyPr/>
          <a:lstStyle/>
          <a:p>
            <a:r>
              <a:rPr lang="nl-NL"/>
              <a:t>Droombedrijf</a:t>
            </a:r>
          </a:p>
        </p:txBody>
      </p:sp>
    </p:spTree>
    <p:extLst>
      <p:ext uri="{BB962C8B-B14F-4D97-AF65-F5344CB8AC3E}">
        <p14:creationId xmlns:p14="http://schemas.microsoft.com/office/powerpoint/2010/main" val="3773644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9094784" cy="968152"/>
          </a:xfrm>
        </p:spPr>
        <p:txBody>
          <a:bodyPr>
            <a:normAutofit fontScale="90000"/>
          </a:bodyPr>
          <a:lstStyle/>
          <a:p>
            <a:r>
              <a:rPr lang="en-US"/>
              <a:t>Pak je </a:t>
            </a:r>
            <a:r>
              <a:rPr lang="en-US" err="1"/>
              <a:t>kans</a:t>
            </a:r>
            <a:r>
              <a:rPr lang="en-US"/>
              <a:t>! De sky is the limit!</a:t>
            </a:r>
            <a:br>
              <a:rPr lang="en-US"/>
            </a:br>
            <a:r>
              <a:rPr lang="en-US">
                <a:hlinkClick r:id="rId2"/>
              </a:rPr>
              <a:t>https://www.youtube.com/watch?v=63n-NsPJ7hU</a:t>
            </a:r>
            <a:endParaRPr lang="nl-NL"/>
          </a:p>
        </p:txBody>
      </p:sp>
      <p:sp>
        <p:nvSpPr>
          <p:cNvPr id="3" name="Tijdelijke aanduiding voor inhoud 2"/>
          <p:cNvSpPr>
            <a:spLocks noGrp="1"/>
          </p:cNvSpPr>
          <p:nvPr>
            <p:ph sz="quarter" idx="1"/>
          </p:nvPr>
        </p:nvSpPr>
        <p:spPr/>
        <p:txBody>
          <a:bodyPr/>
          <a:lstStyle/>
          <a:p>
            <a:endParaRPr lang="en-US"/>
          </a:p>
          <a:p>
            <a:endParaRPr lang="en-US"/>
          </a:p>
          <a:p>
            <a:endParaRPr lang="en-US"/>
          </a:p>
          <a:p>
            <a:endParaRPr lang="en-US"/>
          </a:p>
          <a:p>
            <a:endParaRPr lang="en-US"/>
          </a:p>
          <a:p>
            <a:pPr>
              <a:buNone/>
            </a:pPr>
            <a:endParaRPr lang="nl-NL"/>
          </a:p>
        </p:txBody>
      </p:sp>
      <p:pic>
        <p:nvPicPr>
          <p:cNvPr id="1026" name="Picture 2" descr="C:\Users\Eigenaar\AppData\Local\Microsoft\Windows\INetCache\IE\QHF9LO4L\300px-View_of_NYC_from_Empire_state_building[1].jpg"/>
          <p:cNvPicPr>
            <a:picLocks noChangeAspect="1" noChangeArrowheads="1"/>
          </p:cNvPicPr>
          <p:nvPr/>
        </p:nvPicPr>
        <p:blipFill>
          <a:blip r:embed="rId3" cstate="print"/>
          <a:srcRect/>
          <a:stretch>
            <a:fillRect/>
          </a:stretch>
        </p:blipFill>
        <p:spPr bwMode="auto">
          <a:xfrm>
            <a:off x="3810000" y="2961640"/>
            <a:ext cx="1524000" cy="934720"/>
          </a:xfrm>
          <a:prstGeom prst="rect">
            <a:avLst/>
          </a:prstGeom>
          <a:noFill/>
        </p:spPr>
      </p:pic>
      <p:pic>
        <p:nvPicPr>
          <p:cNvPr id="1027" name="Picture 3" descr="C:\Users\Eigenaar\AppData\Local\Microsoft\Windows\INetCache\IE\QHF9LO4L\300px-View_of_NYC_from_Empire_state_building[1].jpg"/>
          <p:cNvPicPr>
            <a:picLocks noChangeAspect="1" noChangeArrowheads="1"/>
          </p:cNvPicPr>
          <p:nvPr/>
        </p:nvPicPr>
        <p:blipFill>
          <a:blip r:embed="rId3" cstate="print"/>
          <a:srcRect/>
          <a:stretch>
            <a:fillRect/>
          </a:stretch>
        </p:blipFill>
        <p:spPr bwMode="auto">
          <a:xfrm>
            <a:off x="2699792" y="2204864"/>
            <a:ext cx="4248472" cy="3024336"/>
          </a:xfrm>
          <a:prstGeom prst="rect">
            <a:avLst/>
          </a:prstGeom>
          <a:noFill/>
        </p:spPr>
      </p:pic>
      <p:sp>
        <p:nvSpPr>
          <p:cNvPr id="4" name="Rechthoek 3">
            <a:extLst>
              <a:ext uri="{FF2B5EF4-FFF2-40B4-BE49-F238E27FC236}">
                <a16:creationId xmlns:a16="http://schemas.microsoft.com/office/drawing/2014/main" id="{A37D72F5-8600-48F2-B68C-EBD535051330}"/>
              </a:ext>
            </a:extLst>
          </p:cNvPr>
          <p:cNvSpPr/>
          <p:nvPr/>
        </p:nvSpPr>
        <p:spPr>
          <a:xfrm>
            <a:off x="338328" y="1628801"/>
            <a:ext cx="6519672" cy="369332"/>
          </a:xfrm>
          <a:prstGeom prst="rect">
            <a:avLst/>
          </a:prstGeom>
        </p:spPr>
        <p:txBody>
          <a:bodyPr wrap="square">
            <a:spAutoFit/>
          </a:bodyPr>
          <a:lstStyle/>
          <a:p>
            <a:r>
              <a:rPr lang="nl-NL">
                <a:hlinkClick r:id="rId4"/>
              </a:rPr>
              <a:t>https://www.beautybureau.nl/visagie-op-evenementen</a:t>
            </a:r>
            <a:endParaRPr lang="nl-NL"/>
          </a:p>
        </p:txBody>
      </p:sp>
      <p:sp>
        <p:nvSpPr>
          <p:cNvPr id="5" name="Rechthoek 4">
            <a:extLst>
              <a:ext uri="{FF2B5EF4-FFF2-40B4-BE49-F238E27FC236}">
                <a16:creationId xmlns:a16="http://schemas.microsoft.com/office/drawing/2014/main" id="{1AE5C2D9-583B-4D56-8D37-906651ED517B}"/>
              </a:ext>
            </a:extLst>
          </p:cNvPr>
          <p:cNvSpPr/>
          <p:nvPr/>
        </p:nvSpPr>
        <p:spPr>
          <a:xfrm>
            <a:off x="179512" y="1953528"/>
            <a:ext cx="6678488" cy="369332"/>
          </a:xfrm>
          <a:prstGeom prst="rect">
            <a:avLst/>
          </a:prstGeom>
        </p:spPr>
        <p:txBody>
          <a:bodyPr wrap="square">
            <a:spAutoFit/>
          </a:bodyPr>
          <a:lstStyle/>
          <a:p>
            <a:r>
              <a:rPr lang="nl-NL">
                <a:hlinkClick r:id="rId5"/>
              </a:rPr>
              <a:t>http://www.pistache-zwolle.nl/merk-pistache-new/</a:t>
            </a:r>
            <a:endParaRPr lang="nl-NL"/>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A930266-4417-45F8-BDE9-87C0BCB20A28}"/>
              </a:ext>
            </a:extLst>
          </p:cNvPr>
          <p:cNvSpPr>
            <a:spLocks noGrp="1"/>
          </p:cNvSpPr>
          <p:nvPr>
            <p:ph type="title"/>
          </p:nvPr>
        </p:nvSpPr>
        <p:spPr/>
        <p:txBody>
          <a:bodyPr/>
          <a:lstStyle/>
          <a:p>
            <a:r>
              <a:rPr lang="nl-NL"/>
              <a:t>Start</a:t>
            </a:r>
          </a:p>
        </p:txBody>
      </p:sp>
      <p:sp>
        <p:nvSpPr>
          <p:cNvPr id="3" name="Tijdelijke aanduiding voor inhoud 2">
            <a:extLst>
              <a:ext uri="{FF2B5EF4-FFF2-40B4-BE49-F238E27FC236}">
                <a16:creationId xmlns:a16="http://schemas.microsoft.com/office/drawing/2014/main" id="{B946CE2A-55CB-4131-A0F2-9D1FD5FAD423}"/>
              </a:ext>
            </a:extLst>
          </p:cNvPr>
          <p:cNvSpPr>
            <a:spLocks noGrp="1"/>
          </p:cNvSpPr>
          <p:nvPr>
            <p:ph sz="quarter" idx="1"/>
          </p:nvPr>
        </p:nvSpPr>
        <p:spPr/>
        <p:txBody>
          <a:bodyPr vert="horz" anchor="t">
            <a:normAutofit/>
          </a:bodyPr>
          <a:lstStyle/>
          <a:p>
            <a:endParaRPr lang="nl-NL"/>
          </a:p>
          <a:p>
            <a:endParaRPr lang="nl-NL"/>
          </a:p>
          <a:p>
            <a:r>
              <a:rPr lang="nl-NL"/>
              <a:t>Brainstormfase</a:t>
            </a:r>
          </a:p>
          <a:p>
            <a:pPr marL="0" indent="0">
              <a:buNone/>
            </a:pPr>
            <a:endParaRPr lang="nl-NL"/>
          </a:p>
          <a:p>
            <a:pPr marL="0" indent="0">
              <a:buNone/>
            </a:pPr>
            <a:endParaRPr lang="nl-NL"/>
          </a:p>
        </p:txBody>
      </p:sp>
      <p:pic>
        <p:nvPicPr>
          <p:cNvPr id="4" name="Afbeelding 4" descr="Afbeelding met persoon, atletiekwedstrijd&#10;&#10;Beschrijving is gegenereerd met hoge betrouwbaarheid">
            <a:extLst>
              <a:ext uri="{FF2B5EF4-FFF2-40B4-BE49-F238E27FC236}">
                <a16:creationId xmlns:a16="http://schemas.microsoft.com/office/drawing/2014/main" id="{BA830871-BB99-451C-9880-D67CB7EF4D8B}"/>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3200400" y="2798506"/>
            <a:ext cx="5340015" cy="2454118"/>
          </a:xfrm>
          <a:prstGeom prst="rect">
            <a:avLst/>
          </a:prstGeom>
        </p:spPr>
      </p:pic>
    </p:spTree>
    <p:extLst>
      <p:ext uri="{BB962C8B-B14F-4D97-AF65-F5344CB8AC3E}">
        <p14:creationId xmlns:p14="http://schemas.microsoft.com/office/powerpoint/2010/main" val="6480717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4EF4D6F-59BC-4521-83BA-1E780DEF0A75}"/>
              </a:ext>
            </a:extLst>
          </p:cNvPr>
          <p:cNvSpPr>
            <a:spLocks noGrp="1"/>
          </p:cNvSpPr>
          <p:nvPr>
            <p:ph type="title"/>
          </p:nvPr>
        </p:nvSpPr>
        <p:spPr/>
        <p:txBody>
          <a:bodyPr/>
          <a:lstStyle/>
          <a:p>
            <a:r>
              <a:rPr lang="nl-NL"/>
              <a:t>Trends</a:t>
            </a:r>
          </a:p>
        </p:txBody>
      </p:sp>
      <p:sp>
        <p:nvSpPr>
          <p:cNvPr id="3" name="Tijdelijke aanduiding voor inhoud 2">
            <a:extLst>
              <a:ext uri="{FF2B5EF4-FFF2-40B4-BE49-F238E27FC236}">
                <a16:creationId xmlns:a16="http://schemas.microsoft.com/office/drawing/2014/main" id="{CAFC2F49-3BA2-44BF-B9D3-D56FF53F4EF2}"/>
              </a:ext>
            </a:extLst>
          </p:cNvPr>
          <p:cNvSpPr>
            <a:spLocks noGrp="1"/>
          </p:cNvSpPr>
          <p:nvPr>
            <p:ph sz="quarter" idx="1"/>
          </p:nvPr>
        </p:nvSpPr>
        <p:spPr/>
        <p:txBody>
          <a:bodyPr vert="horz" anchor="t">
            <a:normAutofit fontScale="92500"/>
          </a:bodyPr>
          <a:lstStyle/>
          <a:p>
            <a:r>
              <a:rPr lang="nl-NL">
                <a:hlinkClick r:id="rId2"/>
              </a:rPr>
              <a:t>https://www.khn.nl/website/inspiratie/trends/horeca</a:t>
            </a:r>
            <a:endParaRPr lang="nl-NL"/>
          </a:p>
          <a:p>
            <a:pPr marL="0" indent="0">
              <a:buNone/>
            </a:pPr>
            <a:endParaRPr lang="nl-NL"/>
          </a:p>
          <a:p>
            <a:r>
              <a:rPr lang="nl-NL">
                <a:hlinkClick r:id="rId3"/>
              </a:rPr>
              <a:t>http://www.tabletmenukaart.nl/restaurant-trends-voor-2019/</a:t>
            </a:r>
          </a:p>
          <a:p>
            <a:endParaRPr lang="nl-NL"/>
          </a:p>
          <a:p>
            <a:r>
              <a:rPr lang="nl-NL">
                <a:hlinkClick r:id="rId2"/>
              </a:rPr>
              <a:t>https://www.missethoreca.nl/horeca/artikel/2018/10/horecatrends-2019-wat-is-in-en-wat-is-uit-in-interieur-en-design-101311049?vakmedianet-approve-cookies=1&amp;_ga=2.155184440.1200432792.1548669265-324419709.1548669265</a:t>
            </a:r>
            <a:endParaRPr lang="nl-NL"/>
          </a:p>
        </p:txBody>
      </p:sp>
    </p:spTree>
    <p:extLst>
      <p:ext uri="{BB962C8B-B14F-4D97-AF65-F5344CB8AC3E}">
        <p14:creationId xmlns:p14="http://schemas.microsoft.com/office/powerpoint/2010/main" val="23262917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57C71-20F3-4905-A48F-28CFAED35852}"/>
              </a:ext>
            </a:extLst>
          </p:cNvPr>
          <p:cNvSpPr>
            <a:spLocks noGrp="1"/>
          </p:cNvSpPr>
          <p:nvPr>
            <p:ph type="title"/>
          </p:nvPr>
        </p:nvSpPr>
        <p:spPr/>
        <p:txBody>
          <a:bodyPr/>
          <a:lstStyle/>
          <a:p>
            <a:r>
              <a:rPr lang="nl-NL"/>
              <a:t>Taak 3</a:t>
            </a:r>
          </a:p>
        </p:txBody>
      </p:sp>
      <p:sp>
        <p:nvSpPr>
          <p:cNvPr id="3" name="Tijdelijke aanduiding voor inhoud 2">
            <a:extLst>
              <a:ext uri="{FF2B5EF4-FFF2-40B4-BE49-F238E27FC236}">
                <a16:creationId xmlns:a16="http://schemas.microsoft.com/office/drawing/2014/main" id="{A51E8D87-E468-4465-9404-05DBFA8D876E}"/>
              </a:ext>
            </a:extLst>
          </p:cNvPr>
          <p:cNvSpPr>
            <a:spLocks noGrp="1"/>
          </p:cNvSpPr>
          <p:nvPr>
            <p:ph sz="quarter" idx="1"/>
          </p:nvPr>
        </p:nvSpPr>
        <p:spPr/>
        <p:txBody>
          <a:bodyPr/>
          <a:lstStyle/>
          <a:p>
            <a:endParaRPr lang="nl-NL"/>
          </a:p>
          <a:p>
            <a:endParaRPr lang="nl-NL"/>
          </a:p>
          <a:p>
            <a:endParaRPr lang="nl-NL"/>
          </a:p>
          <a:p>
            <a:endParaRPr lang="nl-NL"/>
          </a:p>
          <a:p>
            <a:endParaRPr lang="nl-NL"/>
          </a:p>
          <a:p>
            <a:r>
              <a:rPr lang="nl-NL"/>
              <a:t>En…</a:t>
            </a:r>
          </a:p>
          <a:p>
            <a:r>
              <a:rPr lang="nl-NL"/>
              <a:t>Theorie voorwoord, inleiding en nawoord.</a:t>
            </a:r>
          </a:p>
          <a:p>
            <a:pPr marL="0" indent="0">
              <a:buNone/>
            </a:pPr>
            <a:endParaRPr lang="nl-NL"/>
          </a:p>
        </p:txBody>
      </p:sp>
    </p:spTree>
    <p:extLst>
      <p:ext uri="{BB962C8B-B14F-4D97-AF65-F5344CB8AC3E}">
        <p14:creationId xmlns:p14="http://schemas.microsoft.com/office/powerpoint/2010/main" val="42615515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Dus</a:t>
            </a:r>
            <a:r>
              <a:rPr lang="en-US"/>
              <a:t>…</a:t>
            </a:r>
            <a:r>
              <a:rPr lang="en-US" err="1"/>
              <a:t>nog</a:t>
            </a:r>
            <a:r>
              <a:rPr lang="en-US"/>
              <a:t> </a:t>
            </a:r>
            <a:r>
              <a:rPr lang="en-US" err="1"/>
              <a:t>een</a:t>
            </a:r>
            <a:r>
              <a:rPr lang="en-US"/>
              <a:t> </a:t>
            </a:r>
            <a:r>
              <a:rPr lang="en-US" err="1"/>
              <a:t>voorwoord</a:t>
            </a:r>
            <a:endParaRPr lang="nl-NL"/>
          </a:p>
        </p:txBody>
      </p:sp>
      <p:sp>
        <p:nvSpPr>
          <p:cNvPr id="3" name="Tijdelijke aanduiding voor inhoud 2"/>
          <p:cNvSpPr>
            <a:spLocks noGrp="1"/>
          </p:cNvSpPr>
          <p:nvPr>
            <p:ph sz="quarter" idx="1"/>
          </p:nvPr>
        </p:nvSpPr>
        <p:spPr/>
        <p:txBody>
          <a:bodyPr>
            <a:normAutofit fontScale="77500" lnSpcReduction="20000"/>
          </a:bodyPr>
          <a:lstStyle/>
          <a:p>
            <a:pPr>
              <a:buNone/>
            </a:pPr>
            <a:r>
              <a:rPr lang="nl-NL"/>
              <a:t> </a:t>
            </a:r>
          </a:p>
          <a:p>
            <a:r>
              <a:rPr lang="nl-NL"/>
              <a:t>Het voorwoord heeft altijd een persoonlijk tintje.</a:t>
            </a:r>
          </a:p>
          <a:p>
            <a:r>
              <a:rPr lang="nl-NL"/>
              <a:t>Het voorwoord is maximaal 1 A4 en bevat onder anderen de volgende onderdelen:</a:t>
            </a:r>
          </a:p>
          <a:p>
            <a:r>
              <a:rPr lang="nl-NL"/>
              <a:t> </a:t>
            </a:r>
          </a:p>
          <a:p>
            <a:pPr lvl="0"/>
            <a:r>
              <a:rPr lang="nl-NL"/>
              <a:t>Waarom je dit verslag schrijft. </a:t>
            </a:r>
          </a:p>
          <a:p>
            <a:pPr lvl="0"/>
            <a:r>
              <a:rPr lang="nl-NL"/>
              <a:t>Welk doel heeft dit verslag?</a:t>
            </a:r>
          </a:p>
          <a:p>
            <a:pPr lvl="0"/>
            <a:r>
              <a:rPr lang="nl-NL"/>
              <a:t>Is het een individuele opdracht of een groepsverslag?</a:t>
            </a:r>
          </a:p>
          <a:p>
            <a:pPr lvl="0"/>
            <a:r>
              <a:rPr lang="nl-NL"/>
              <a:t>Problemen die het maken van het verslag vertraagt of bemoeilijkt hebben.</a:t>
            </a:r>
          </a:p>
          <a:p>
            <a:pPr lvl="0"/>
            <a:r>
              <a:rPr lang="nl-NL"/>
              <a:t>Gegevens over de taakverdeling binnen de groep; wie deed wat.</a:t>
            </a:r>
          </a:p>
          <a:p>
            <a:pPr lvl="0"/>
            <a:r>
              <a:rPr lang="nl-NL"/>
              <a:t>Dankwoordje aan mensen die hebben bijgedragen aan het maken van het verslag.</a:t>
            </a:r>
          </a:p>
          <a:p>
            <a:pPr lvl="0"/>
            <a:r>
              <a:rPr lang="nl-NL"/>
              <a:t>Als afsluiting: plaatsaanduiding, datum en naam van de auteur(s).</a:t>
            </a:r>
          </a:p>
          <a:p>
            <a:endParaRPr lang="nl-NL"/>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Dus…een voorbeeld</a:t>
            </a:r>
          </a:p>
        </p:txBody>
      </p:sp>
      <p:sp>
        <p:nvSpPr>
          <p:cNvPr id="3" name="Tijdelijke aanduiding voor inhoud 2"/>
          <p:cNvSpPr>
            <a:spLocks noGrp="1"/>
          </p:cNvSpPr>
          <p:nvPr>
            <p:ph sz="quarter" idx="1"/>
          </p:nvPr>
        </p:nvSpPr>
        <p:spPr>
          <a:xfrm>
            <a:off x="323528" y="1412776"/>
            <a:ext cx="8503920" cy="4572000"/>
          </a:xfrm>
        </p:spPr>
        <p:txBody>
          <a:bodyPr>
            <a:normAutofit fontScale="77500" lnSpcReduction="20000"/>
          </a:bodyPr>
          <a:lstStyle/>
          <a:p>
            <a:pPr>
              <a:buNone/>
            </a:pPr>
            <a:endParaRPr lang="nl-NL"/>
          </a:p>
          <a:p>
            <a:endParaRPr lang="nl-NL"/>
          </a:p>
          <a:p>
            <a:pPr>
              <a:buNone/>
            </a:pPr>
            <a:r>
              <a:rPr lang="nl-NL"/>
              <a:t>    Voor het vak Nederlands heb ik de opdracht gekregen om een verslag te schrijven met als onderwerp “solliciteren”. Vooraf heb ik nagedacht over het onderwerp. Solliciteren spreekt mij erg aan, omdat het de basis is voor een goede baan. De opdracht is een individuele opdracht en ik heb de opdracht dan ook alleen gemaakt. Ik heb wel hulp gevraagd aan mijn docent en leermeester en daarom wil ik graag  de heer ….. en mevrouw …… bedanken voor hun hulp.</a:t>
            </a:r>
          </a:p>
          <a:p>
            <a:pPr>
              <a:buNone/>
            </a:pPr>
            <a:r>
              <a:rPr lang="nl-NL"/>
              <a:t>     </a:t>
            </a:r>
          </a:p>
          <a:p>
            <a:pPr>
              <a:buNone/>
            </a:pPr>
            <a:r>
              <a:rPr lang="nl-NL"/>
              <a:t>    Ik wens u veel plezier bij het lezen van mijn verslag.</a:t>
            </a:r>
          </a:p>
          <a:p>
            <a:pPr>
              <a:buNone/>
            </a:pPr>
            <a:r>
              <a:rPr lang="nl-NL"/>
              <a:t> </a:t>
            </a:r>
          </a:p>
          <a:p>
            <a:pPr>
              <a:buNone/>
            </a:pPr>
            <a:r>
              <a:rPr lang="nl-NL"/>
              <a:t>    Doetinchem</a:t>
            </a:r>
          </a:p>
          <a:p>
            <a:pPr>
              <a:buNone/>
            </a:pPr>
            <a:r>
              <a:rPr lang="nl-NL"/>
              <a:t>    1 september 2015</a:t>
            </a:r>
          </a:p>
          <a:p>
            <a:pPr>
              <a:buNone/>
            </a:pPr>
            <a:r>
              <a:rPr lang="nl-NL"/>
              <a:t>    B. </a:t>
            </a:r>
            <a:r>
              <a:rPr lang="nl-NL" err="1"/>
              <a:t>Eekelder</a:t>
            </a:r>
            <a:endParaRPr lang="nl-NL"/>
          </a:p>
          <a:p>
            <a:pPr>
              <a:buNone/>
            </a:pPr>
            <a:endParaRPr lang="nl-NL"/>
          </a:p>
        </p:txBody>
      </p:sp>
    </p:spTree>
    <p:extLst>
      <p:ext uri="{BB962C8B-B14F-4D97-AF65-F5344CB8AC3E}">
        <p14:creationId xmlns:p14="http://schemas.microsoft.com/office/powerpoint/2010/main" val="1245961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Eigenaar\AppData\Local\Microsoft\Windows\INetCache\IE\JDTUYA9H\multiple-options[1].jpg"/>
          <p:cNvPicPr>
            <a:picLocks noChangeAspect="1" noChangeArrowheads="1"/>
          </p:cNvPicPr>
          <p:nvPr/>
        </p:nvPicPr>
        <p:blipFill>
          <a:blip r:embed="rId2" cstate="print"/>
          <a:srcRect/>
          <a:stretch>
            <a:fillRect/>
          </a:stretch>
        </p:blipFill>
        <p:spPr bwMode="auto">
          <a:xfrm>
            <a:off x="1011891" y="0"/>
            <a:ext cx="7120218" cy="6858000"/>
          </a:xfrm>
          <a:prstGeom prst="rect">
            <a:avLst/>
          </a:prstGeom>
          <a:noFill/>
        </p:spPr>
      </p:pic>
      <p:pic>
        <p:nvPicPr>
          <p:cNvPr id="2051" name="Picture 3" descr="C:\Users\Eigenaar\AppData\Local\Microsoft\Windows\INetCache\IE\JDTUYA9H\multiple-options[1].jpg"/>
          <p:cNvPicPr>
            <a:picLocks noChangeAspect="1" noChangeArrowheads="1"/>
          </p:cNvPicPr>
          <p:nvPr/>
        </p:nvPicPr>
        <p:blipFill>
          <a:blip r:embed="rId2" cstate="print"/>
          <a:srcRect/>
          <a:stretch>
            <a:fillRect/>
          </a:stretch>
        </p:blipFill>
        <p:spPr bwMode="auto">
          <a:xfrm>
            <a:off x="1011891" y="2132856"/>
            <a:ext cx="7120218" cy="4725144"/>
          </a:xfrm>
          <a:prstGeom prst="rect">
            <a:avLst/>
          </a:prstGeom>
          <a:noFill/>
        </p:spPr>
      </p:pic>
      <p:sp>
        <p:nvSpPr>
          <p:cNvPr id="2" name="Titel 1"/>
          <p:cNvSpPr>
            <a:spLocks noGrp="1"/>
          </p:cNvSpPr>
          <p:nvPr>
            <p:ph type="title"/>
          </p:nvPr>
        </p:nvSpPr>
        <p:spPr/>
        <p:txBody>
          <a:bodyPr/>
          <a:lstStyle/>
          <a:p>
            <a:r>
              <a:rPr lang="en-US"/>
              <a:t>Oh </a:t>
            </a:r>
            <a:r>
              <a:rPr lang="en-US" err="1"/>
              <a:t>ja</a:t>
            </a:r>
            <a:r>
              <a:rPr lang="en-US"/>
              <a:t> de </a:t>
            </a:r>
            <a:r>
              <a:rPr lang="en-US" err="1"/>
              <a:t>inleiding</a:t>
            </a:r>
            <a:r>
              <a:rPr lang="en-US"/>
              <a:t>…</a:t>
            </a:r>
            <a:endParaRPr lang="nl-NL"/>
          </a:p>
        </p:txBody>
      </p:sp>
      <p:sp>
        <p:nvSpPr>
          <p:cNvPr id="3" name="Tijdelijke aanduiding voor inhoud 2"/>
          <p:cNvSpPr>
            <a:spLocks noGrp="1"/>
          </p:cNvSpPr>
          <p:nvPr>
            <p:ph sz="quarter" idx="1"/>
          </p:nvPr>
        </p:nvSpPr>
        <p:spPr>
          <a:xfrm>
            <a:off x="301752" y="1052736"/>
            <a:ext cx="8503920" cy="5805264"/>
          </a:xfrm>
        </p:spPr>
        <p:txBody>
          <a:bodyPr>
            <a:normAutofit fontScale="85000" lnSpcReduction="20000"/>
          </a:bodyPr>
          <a:lstStyle/>
          <a:p>
            <a:r>
              <a:rPr lang="nl-NL"/>
              <a:t>Een inleiding wordt vaak vergeleken met een voorwoord. Toch is dit iets anders.</a:t>
            </a:r>
          </a:p>
          <a:p>
            <a:r>
              <a:rPr lang="nl-NL"/>
              <a:t>In een voorwoord geef je aan waarom je het verslag schrijft en doe je vaak een bedankwoordje aan mensen die hebben geholpen bij het maken van het verslag.</a:t>
            </a:r>
          </a:p>
          <a:p>
            <a:r>
              <a:rPr lang="nl-NL"/>
              <a:t> </a:t>
            </a:r>
          </a:p>
          <a:p>
            <a:r>
              <a:rPr lang="nl-NL"/>
              <a:t>In de inleiding geef je een kleine samenvatting van het verslag. Ook de inleiding is maximaal 1 A4. </a:t>
            </a:r>
          </a:p>
          <a:p>
            <a:r>
              <a:rPr lang="nl-NL"/>
              <a:t>In de inleiding geef je informatie over:</a:t>
            </a:r>
          </a:p>
          <a:p>
            <a:r>
              <a:rPr lang="nl-NL"/>
              <a:t> </a:t>
            </a:r>
          </a:p>
          <a:p>
            <a:pPr lvl="0"/>
            <a:r>
              <a:rPr lang="nl-NL"/>
              <a:t>Wat is/zijn de onderwerp(en)?</a:t>
            </a:r>
          </a:p>
          <a:p>
            <a:pPr lvl="0"/>
            <a:r>
              <a:rPr lang="nl-NL"/>
              <a:t>Wat wil je over het onderwerp te weten komen?</a:t>
            </a:r>
          </a:p>
          <a:p>
            <a:pPr lvl="0"/>
            <a:r>
              <a:rPr lang="nl-NL"/>
              <a:t>Wat is er gedaan?</a:t>
            </a:r>
          </a:p>
          <a:p>
            <a:pPr lvl="0"/>
            <a:r>
              <a:rPr lang="nl-NL"/>
              <a:t>Hoe is het gedaan?</a:t>
            </a:r>
          </a:p>
          <a:p>
            <a:r>
              <a:rPr lang="nl-NL"/>
              <a:t> </a:t>
            </a:r>
          </a:p>
          <a:p>
            <a:r>
              <a:rPr lang="nl-NL"/>
              <a:t>Tip: begin de inleiding met het overnemen van de opdracht(en).</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Een</a:t>
            </a:r>
            <a:r>
              <a:rPr lang="en-US"/>
              <a:t> </a:t>
            </a:r>
            <a:r>
              <a:rPr lang="en-US" err="1"/>
              <a:t>voorbeeld</a:t>
            </a:r>
            <a:endParaRPr lang="nl-NL"/>
          </a:p>
        </p:txBody>
      </p:sp>
      <p:sp>
        <p:nvSpPr>
          <p:cNvPr id="3" name="Tijdelijke aanduiding voor inhoud 2"/>
          <p:cNvSpPr>
            <a:spLocks noGrp="1"/>
          </p:cNvSpPr>
          <p:nvPr>
            <p:ph sz="quarter" idx="1"/>
          </p:nvPr>
        </p:nvSpPr>
        <p:spPr/>
        <p:txBody>
          <a:bodyPr vert="horz" anchor="t">
            <a:normAutofit fontScale="77500" lnSpcReduction="20000"/>
          </a:bodyPr>
          <a:lstStyle/>
          <a:p>
            <a:pPr>
              <a:buNone/>
            </a:pPr>
            <a:endParaRPr lang="nl-NL"/>
          </a:p>
          <a:p>
            <a:pPr>
              <a:buNone/>
            </a:pPr>
            <a:endParaRPr lang="nl-NL"/>
          </a:p>
          <a:p>
            <a:pPr>
              <a:buNone/>
            </a:pPr>
            <a:r>
              <a:rPr lang="nl-NL"/>
              <a:t>De opdracht bestaat uit verschillende onderdelen. </a:t>
            </a:r>
          </a:p>
          <a:p>
            <a:pPr>
              <a:buNone/>
            </a:pPr>
            <a:r>
              <a:rPr lang="nl-NL"/>
              <a:t>In opdracht 1 ga ik kijken naar mijn kwaliteiten en </a:t>
            </a:r>
          </a:p>
          <a:p>
            <a:pPr>
              <a:buNone/>
            </a:pPr>
            <a:r>
              <a:rPr lang="nl-NL"/>
              <a:t>eigenschappen. Deze ga ik met behulp van een test </a:t>
            </a:r>
          </a:p>
          <a:p>
            <a:pPr>
              <a:buNone/>
            </a:pPr>
            <a:r>
              <a:rPr lang="nl-NL"/>
              <a:t>onderzoeken. </a:t>
            </a:r>
          </a:p>
          <a:p>
            <a:pPr>
              <a:buNone/>
            </a:pPr>
            <a:endParaRPr lang="nl-NL"/>
          </a:p>
          <a:p>
            <a:pPr>
              <a:buNone/>
            </a:pPr>
            <a:r>
              <a:rPr lang="nl-NL"/>
              <a:t>In opdracht 2 ga ik een sollicitatiebrief schrijven. </a:t>
            </a:r>
          </a:p>
          <a:p>
            <a:pPr>
              <a:buNone/>
            </a:pPr>
            <a:r>
              <a:rPr lang="nl-NL"/>
              <a:t>Ik kijk hier naar de opbouw van een brief en ook zal ik mijn </a:t>
            </a:r>
          </a:p>
          <a:p>
            <a:pPr>
              <a:buNone/>
            </a:pPr>
            <a:r>
              <a:rPr lang="nl-NL"/>
              <a:t>motivatie beschrijven.</a:t>
            </a:r>
          </a:p>
          <a:p>
            <a:pPr>
              <a:buNone/>
            </a:pPr>
            <a:endParaRPr lang="nl-NL"/>
          </a:p>
          <a:p>
            <a:pPr>
              <a:buNone/>
            </a:pPr>
            <a:r>
              <a:rPr lang="nl-NL"/>
              <a:t>In opdracht 3 maak ik een curriculum vitae. Hierin verwerk ik </a:t>
            </a:r>
          </a:p>
          <a:p>
            <a:pPr>
              <a:buNone/>
            </a:pPr>
            <a:r>
              <a:rPr lang="nl-NL"/>
              <a:t>ook andere opdrachten zoals werkervaring en opleidingen. Tot slot…</a:t>
            </a:r>
          </a:p>
          <a:p>
            <a:endParaRPr lang="nl-NL"/>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ACBC5B4-FB0A-43FC-8D45-886E8DE37C13}"/>
              </a:ext>
            </a:extLst>
          </p:cNvPr>
          <p:cNvSpPr>
            <a:spLocks noGrp="1"/>
          </p:cNvSpPr>
          <p:nvPr>
            <p:ph type="title"/>
          </p:nvPr>
        </p:nvSpPr>
        <p:spPr/>
        <p:txBody>
          <a:bodyPr/>
          <a:lstStyle/>
          <a:p>
            <a:r>
              <a:rPr lang="nl-NL"/>
              <a:t>Taak 2 is klaar en 3 bijna? </a:t>
            </a:r>
          </a:p>
        </p:txBody>
      </p:sp>
      <p:sp>
        <p:nvSpPr>
          <p:cNvPr id="3" name="Tijdelijke aanduiding voor inhoud 2">
            <a:extLst>
              <a:ext uri="{FF2B5EF4-FFF2-40B4-BE49-F238E27FC236}">
                <a16:creationId xmlns:a16="http://schemas.microsoft.com/office/drawing/2014/main" id="{0F501F8E-1840-4C5C-BE58-6115CF92CD81}"/>
              </a:ext>
            </a:extLst>
          </p:cNvPr>
          <p:cNvSpPr>
            <a:spLocks noGrp="1"/>
          </p:cNvSpPr>
          <p:nvPr>
            <p:ph sz="quarter" idx="1"/>
          </p:nvPr>
        </p:nvSpPr>
        <p:spPr/>
        <p:txBody>
          <a:bodyPr>
            <a:normAutofit fontScale="40000" lnSpcReduction="20000"/>
          </a:bodyPr>
          <a:lstStyle/>
          <a:p>
            <a:r>
              <a:rPr lang="nl-NL" dirty="0"/>
              <a:t>Nu de doelgroep:</a:t>
            </a:r>
          </a:p>
          <a:p>
            <a:endParaRPr lang="nl-NL" dirty="0"/>
          </a:p>
          <a:p>
            <a:r>
              <a:rPr lang="nl-NL" b="1" dirty="0"/>
              <a:t>Een goede doelgroep beschrijving bevat…</a:t>
            </a:r>
            <a:endParaRPr lang="nl-NL" dirty="0"/>
          </a:p>
          <a:p>
            <a:r>
              <a:rPr lang="nl-NL" dirty="0"/>
              <a:t>Geslacht</a:t>
            </a:r>
          </a:p>
          <a:p>
            <a:r>
              <a:rPr lang="nl-NL" dirty="0"/>
              <a:t>Leeftijd</a:t>
            </a:r>
          </a:p>
          <a:p>
            <a:r>
              <a:rPr lang="nl-NL" dirty="0"/>
              <a:t>Opleidingsniveau</a:t>
            </a:r>
          </a:p>
          <a:p>
            <a:r>
              <a:rPr lang="nl-NL" dirty="0"/>
              <a:t>Salaris</a:t>
            </a:r>
          </a:p>
          <a:p>
            <a:r>
              <a:rPr lang="nl-NL" dirty="0"/>
              <a:t>Werk (de branches en dergelijke)</a:t>
            </a:r>
          </a:p>
          <a:p>
            <a:r>
              <a:rPr lang="nl-NL" dirty="0"/>
              <a:t>Overige kenmerken</a:t>
            </a:r>
          </a:p>
          <a:p>
            <a:r>
              <a:rPr lang="nl-NL" dirty="0"/>
              <a:t> </a:t>
            </a:r>
          </a:p>
          <a:p>
            <a:r>
              <a:rPr lang="nl-NL" b="1" dirty="0"/>
              <a:t>Voor de rest kan je lijstjes maken met…</a:t>
            </a:r>
            <a:endParaRPr lang="nl-NL" dirty="0"/>
          </a:p>
          <a:p>
            <a:r>
              <a:rPr lang="nl-NL" dirty="0"/>
              <a:t>De tv- programma's die de doelgroep bekijkt</a:t>
            </a:r>
          </a:p>
          <a:p>
            <a:r>
              <a:rPr lang="nl-NL" dirty="0"/>
              <a:t>De tijdschriften die de doelgroep leest</a:t>
            </a:r>
          </a:p>
          <a:p>
            <a:r>
              <a:rPr lang="nl-NL" dirty="0"/>
              <a:t>De kranten die zij lezen</a:t>
            </a:r>
          </a:p>
          <a:p>
            <a:r>
              <a:rPr lang="nl-NL" dirty="0"/>
              <a:t>De websites die zij bezoeken</a:t>
            </a:r>
          </a:p>
          <a:p>
            <a:r>
              <a:rPr lang="nl-NL" dirty="0"/>
              <a:t>De radiozenders waar de doelgroep naar luistert</a:t>
            </a:r>
          </a:p>
          <a:p>
            <a:r>
              <a:rPr lang="nl-NL" dirty="0"/>
              <a:t>De evenementen die worden bezocht door de doelgroep</a:t>
            </a:r>
          </a:p>
          <a:p>
            <a:r>
              <a:rPr lang="nl-NL" dirty="0"/>
              <a:t>De winkels waarin zij winkelen</a:t>
            </a:r>
          </a:p>
          <a:p>
            <a:r>
              <a:rPr lang="nl-NL" dirty="0"/>
              <a:t>De vakanties die zij boeken</a:t>
            </a:r>
          </a:p>
          <a:p>
            <a:r>
              <a:rPr lang="nl-NL" dirty="0"/>
              <a:t>De politieke partijen waarop zij mogelijk zouden kunnen stemmen</a:t>
            </a:r>
          </a:p>
          <a:p>
            <a:endParaRPr lang="nl-NL" dirty="0"/>
          </a:p>
          <a:p>
            <a:pPr marL="0" indent="0">
              <a:buNone/>
            </a:pPr>
            <a:r>
              <a:rPr lang="nl-NL" dirty="0">
                <a:hlinkClick r:id="rId2"/>
              </a:rPr>
              <a:t>https://www.uitgeversgroep.nl/studievideo/video/46135/verkoper-inschatten-doelgroep/page/1?utm_source=emark&amp;utm_medium=email&amp;utm_campaign=campaign-video-update-inschatten-doelgroep&amp;result=false</a:t>
            </a:r>
            <a:endParaRPr lang="nl-NL" dirty="0"/>
          </a:p>
          <a:p>
            <a:pPr marL="0" indent="0">
              <a:buNone/>
            </a:pPr>
            <a:endParaRPr lang="nl-NL" dirty="0"/>
          </a:p>
        </p:txBody>
      </p:sp>
    </p:spTree>
    <p:extLst>
      <p:ext uri="{BB962C8B-B14F-4D97-AF65-F5344CB8AC3E}">
        <p14:creationId xmlns:p14="http://schemas.microsoft.com/office/powerpoint/2010/main" val="40380773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CD31AC-DFC9-465B-9853-92C72BEBD8C8}"/>
              </a:ext>
            </a:extLst>
          </p:cNvPr>
          <p:cNvSpPr>
            <a:spLocks noGrp="1"/>
          </p:cNvSpPr>
          <p:nvPr>
            <p:ph type="title"/>
          </p:nvPr>
        </p:nvSpPr>
        <p:spPr/>
        <p:txBody>
          <a:bodyPr/>
          <a:lstStyle/>
          <a:p>
            <a:r>
              <a:rPr lang="nl-NL"/>
              <a:t>Doelgroep</a:t>
            </a:r>
          </a:p>
        </p:txBody>
      </p:sp>
      <p:sp>
        <p:nvSpPr>
          <p:cNvPr id="3" name="Tijdelijke aanduiding voor inhoud 2">
            <a:extLst>
              <a:ext uri="{FF2B5EF4-FFF2-40B4-BE49-F238E27FC236}">
                <a16:creationId xmlns:a16="http://schemas.microsoft.com/office/drawing/2014/main" id="{F0318717-6516-4494-98C8-71D1350E1392}"/>
              </a:ext>
            </a:extLst>
          </p:cNvPr>
          <p:cNvSpPr>
            <a:spLocks noGrp="1"/>
          </p:cNvSpPr>
          <p:nvPr>
            <p:ph sz="quarter" idx="1"/>
          </p:nvPr>
        </p:nvSpPr>
        <p:spPr/>
        <p:txBody>
          <a:bodyPr/>
          <a:lstStyle/>
          <a:p>
            <a:r>
              <a:rPr lang="nl-NL">
                <a:hlinkClick r:id="rId2"/>
              </a:rPr>
              <a:t>https://newtraveltrends.wordpress.com/2012/04/25/doelgroepomschrijving/</a:t>
            </a:r>
            <a:endParaRPr lang="nl-NL"/>
          </a:p>
          <a:p>
            <a:endParaRPr lang="nl-NL"/>
          </a:p>
          <a:p>
            <a:r>
              <a:rPr lang="nl-NL">
                <a:hlinkClick r:id="rId3"/>
              </a:rPr>
              <a:t>https://www.youtube.com/watch?v=e8V9ExcHAg0</a:t>
            </a:r>
            <a:endParaRPr lang="nl-NL"/>
          </a:p>
        </p:txBody>
      </p:sp>
      <p:pic>
        <p:nvPicPr>
          <p:cNvPr id="5" name="Afbeelding 4">
            <a:extLst>
              <a:ext uri="{FF2B5EF4-FFF2-40B4-BE49-F238E27FC236}">
                <a16:creationId xmlns:a16="http://schemas.microsoft.com/office/drawing/2014/main" id="{A8FDC1A2-737B-4C88-99BB-999490683ED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004048" y="3861048"/>
            <a:ext cx="2996952" cy="2996952"/>
          </a:xfrm>
          <a:prstGeom prst="rect">
            <a:avLst/>
          </a:prstGeom>
        </p:spPr>
      </p:pic>
    </p:spTree>
    <p:extLst>
      <p:ext uri="{BB962C8B-B14F-4D97-AF65-F5344CB8AC3E}">
        <p14:creationId xmlns:p14="http://schemas.microsoft.com/office/powerpoint/2010/main" val="2758065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a:t>
            </a:r>
          </a:p>
        </p:txBody>
      </p:sp>
      <p:pic>
        <p:nvPicPr>
          <p:cNvPr id="1026" name="Picture 2"/>
          <p:cNvPicPr>
            <a:picLocks noGrp="1" noChangeAspect="1" noChangeArrowheads="1"/>
          </p:cNvPicPr>
          <p:nvPr>
            <p:ph sz="quarter" idx="1"/>
          </p:nvPr>
        </p:nvPicPr>
        <p:blipFill>
          <a:blip r:embed="rId2" cstate="print">
            <a:extLst>
              <a:ext uri="{28A0092B-C50C-407E-A947-70E740481C1C}">
                <a14:useLocalDpi xmlns:a14="http://schemas.microsoft.com/office/drawing/2010/main" val="0"/>
              </a:ext>
            </a:extLst>
          </a:blip>
          <a:srcRect/>
          <a:stretch>
            <a:fillRect/>
          </a:stretch>
        </p:blipFill>
        <p:spPr bwMode="auto">
          <a:xfrm>
            <a:off x="2172494" y="2232025"/>
            <a:ext cx="4762500" cy="3162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488405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a:t>
            </a:r>
          </a:p>
        </p:txBody>
      </p:sp>
      <p:pic>
        <p:nvPicPr>
          <p:cNvPr id="4" name="Tijdelijke aanduiding voor inhoud 3"/>
          <p:cNvPicPr>
            <a:picLocks noGrp="1" noChangeAspect="1"/>
          </p:cNvPicPr>
          <p:nvPr>
            <p:ph sz="quarter" idx="1"/>
          </p:nvPr>
        </p:nvPicPr>
        <p:blipFill>
          <a:blip r:embed="rId2"/>
          <a:stretch>
            <a:fillRect/>
          </a:stretch>
        </p:blipFill>
        <p:spPr>
          <a:xfrm>
            <a:off x="2266553" y="1527175"/>
            <a:ext cx="4574382" cy="4572000"/>
          </a:xfrm>
          <a:prstGeom prst="rect">
            <a:avLst/>
          </a:prstGeom>
        </p:spPr>
      </p:pic>
    </p:spTree>
    <p:extLst>
      <p:ext uri="{BB962C8B-B14F-4D97-AF65-F5344CB8AC3E}">
        <p14:creationId xmlns:p14="http://schemas.microsoft.com/office/powerpoint/2010/main" val="27277219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Bronnen…Gebruik Word!</a:t>
            </a:r>
          </a:p>
        </p:txBody>
      </p:sp>
      <p:sp>
        <p:nvSpPr>
          <p:cNvPr id="3" name="Tijdelijke aanduiding voor inhoud 2"/>
          <p:cNvSpPr>
            <a:spLocks noGrp="1"/>
          </p:cNvSpPr>
          <p:nvPr>
            <p:ph sz="quarter" idx="1"/>
          </p:nvPr>
        </p:nvSpPr>
        <p:spPr>
          <a:xfrm>
            <a:off x="301752" y="1484784"/>
            <a:ext cx="8503920" cy="4614264"/>
          </a:xfrm>
        </p:spPr>
        <p:txBody>
          <a:bodyPr>
            <a:normAutofit fontScale="92500" lnSpcReduction="20000"/>
          </a:bodyPr>
          <a:lstStyle/>
          <a:p>
            <a:pPr marL="0" indent="0">
              <a:buNone/>
            </a:pPr>
            <a:r>
              <a:rPr lang="nl-NL" sz="1800"/>
              <a:t>Boeken:</a:t>
            </a:r>
          </a:p>
          <a:p>
            <a:r>
              <a:rPr lang="nl-NL" sz="1800"/>
              <a:t>Swaan, A. de (1998) </a:t>
            </a:r>
            <a:r>
              <a:rPr lang="nl-NL" sz="1800" i="1"/>
              <a:t>De mensenmaatschappij. Een inleiding</a:t>
            </a:r>
            <a:r>
              <a:rPr lang="nl-NL" sz="1800"/>
              <a:t>. Amsterdam: Bert Bakker.</a:t>
            </a:r>
          </a:p>
          <a:p>
            <a:r>
              <a:rPr lang="nl-NL" sz="1800" err="1"/>
              <a:t>Kovrig</a:t>
            </a:r>
            <a:r>
              <a:rPr lang="nl-NL" sz="1800"/>
              <a:t>, B. (2000) "</a:t>
            </a:r>
            <a:r>
              <a:rPr lang="nl-NL" sz="1800" err="1"/>
              <a:t>Partioned</a:t>
            </a:r>
            <a:r>
              <a:rPr lang="nl-NL" sz="1800"/>
              <a:t> </a:t>
            </a:r>
            <a:r>
              <a:rPr lang="nl-NL" sz="1800" err="1"/>
              <a:t>nation</a:t>
            </a:r>
            <a:r>
              <a:rPr lang="nl-NL" sz="1800"/>
              <a:t>: </a:t>
            </a:r>
            <a:r>
              <a:rPr lang="nl-NL" sz="1800" err="1"/>
              <a:t>Hungarian</a:t>
            </a:r>
            <a:r>
              <a:rPr lang="nl-NL" sz="1800"/>
              <a:t> </a:t>
            </a:r>
            <a:r>
              <a:rPr lang="nl-NL" sz="1800" err="1"/>
              <a:t>minorities</a:t>
            </a:r>
            <a:r>
              <a:rPr lang="nl-NL" sz="1800"/>
              <a:t> in Central Europe", in: </a:t>
            </a:r>
            <a:r>
              <a:rPr lang="nl-NL" sz="1800" err="1"/>
              <a:t>Mandelbaum</a:t>
            </a:r>
            <a:r>
              <a:rPr lang="nl-NL" sz="1800"/>
              <a:t>, M. (red.), </a:t>
            </a:r>
            <a:r>
              <a:rPr lang="nl-NL" sz="1800" i="1"/>
              <a:t>The new European </a:t>
            </a:r>
            <a:r>
              <a:rPr lang="nl-NL" sz="1800" i="1" err="1"/>
              <a:t>diasporas</a:t>
            </a:r>
            <a:r>
              <a:rPr lang="nl-NL" sz="1800" i="1"/>
              <a:t>: </a:t>
            </a:r>
            <a:r>
              <a:rPr lang="nl-NL" sz="1800" i="1" err="1"/>
              <a:t>national</a:t>
            </a:r>
            <a:r>
              <a:rPr lang="nl-NL" sz="1800" i="1"/>
              <a:t> </a:t>
            </a:r>
            <a:r>
              <a:rPr lang="nl-NL" sz="1800" i="1" err="1"/>
              <a:t>minorities</a:t>
            </a:r>
            <a:r>
              <a:rPr lang="nl-NL" sz="1800" i="1"/>
              <a:t> </a:t>
            </a:r>
            <a:r>
              <a:rPr lang="nl-NL" sz="1800" i="1" err="1"/>
              <a:t>and</a:t>
            </a:r>
            <a:r>
              <a:rPr lang="nl-NL" sz="1800" i="1"/>
              <a:t> conflict in </a:t>
            </a:r>
            <a:r>
              <a:rPr lang="nl-NL" sz="1800" i="1" err="1"/>
              <a:t>Eastern</a:t>
            </a:r>
            <a:r>
              <a:rPr lang="nl-NL" sz="1800" i="1"/>
              <a:t> Europe</a:t>
            </a:r>
            <a:r>
              <a:rPr lang="nl-NL" sz="1800"/>
              <a:t>, New York: Council on </a:t>
            </a:r>
            <a:r>
              <a:rPr lang="nl-NL" sz="1800" err="1"/>
              <a:t>Foreign</a:t>
            </a:r>
            <a:r>
              <a:rPr lang="nl-NL" sz="1800"/>
              <a:t> </a:t>
            </a:r>
            <a:r>
              <a:rPr lang="nl-NL" sz="1800" err="1"/>
              <a:t>Relation</a:t>
            </a:r>
            <a:r>
              <a:rPr lang="nl-NL" sz="1800"/>
              <a:t> Press, p. 19-80.</a:t>
            </a:r>
          </a:p>
          <a:p>
            <a:r>
              <a:rPr lang="nl-NL" sz="1800" err="1"/>
              <a:t>Saharso</a:t>
            </a:r>
            <a:r>
              <a:rPr lang="nl-NL" sz="1800"/>
              <a:t>, S. en Prins, B (1999) "Multicultureel burgerschap; een introductie", </a:t>
            </a:r>
            <a:r>
              <a:rPr lang="nl-NL" sz="1800" i="1"/>
              <a:t>Migrantenstudies</a:t>
            </a:r>
            <a:r>
              <a:rPr lang="nl-NL" sz="1800"/>
              <a:t>, </a:t>
            </a:r>
            <a:r>
              <a:rPr lang="nl-NL" sz="1800" err="1"/>
              <a:t>jrg</a:t>
            </a:r>
            <a:r>
              <a:rPr lang="nl-NL" sz="1800"/>
              <a:t>. 15, nr. 2, p. 62-69.</a:t>
            </a:r>
          </a:p>
          <a:p>
            <a:endParaRPr lang="nl-NL" sz="1800"/>
          </a:p>
          <a:p>
            <a:pPr marL="0" indent="0">
              <a:buNone/>
            </a:pPr>
            <a:r>
              <a:rPr lang="nl-NL" sz="1900"/>
              <a:t>Internet:</a:t>
            </a:r>
          </a:p>
          <a:p>
            <a:r>
              <a:rPr lang="nl-NL" sz="1900" err="1"/>
              <a:t>Zijlmans</a:t>
            </a:r>
            <a:r>
              <a:rPr lang="nl-NL" sz="1900"/>
              <a:t>, M. &amp; </a:t>
            </a:r>
            <a:r>
              <a:rPr lang="nl-NL" sz="1900" err="1"/>
              <a:t>Salemans</a:t>
            </a:r>
            <a:r>
              <a:rPr lang="nl-NL" sz="1900"/>
              <a:t>, B. (2005). </a:t>
            </a:r>
            <a:r>
              <a:rPr lang="nl-NL" sz="1900" i="1"/>
              <a:t>De cursus Nederlands die iedereen wil volgen</a:t>
            </a:r>
            <a:r>
              <a:rPr lang="nl-NL" sz="1900"/>
              <a:t>. Geraadpleegd op 28 oktober 2005 via </a:t>
            </a:r>
            <a:r>
              <a:rPr lang="nl-NL" sz="1900">
                <a:hlinkClick r:id="rId2"/>
              </a:rPr>
              <a:t>http://taalschrift.org/reportage/000907.html</a:t>
            </a:r>
            <a:r>
              <a:rPr lang="nl-NL" sz="1900"/>
              <a:t>.</a:t>
            </a:r>
          </a:p>
          <a:p>
            <a:r>
              <a:rPr lang="nl-NL" sz="1900"/>
              <a:t>Hendrickx, R. (2002). </a:t>
            </a:r>
            <a:r>
              <a:rPr lang="nl-NL" sz="1900" i="1"/>
              <a:t>Allen op (het) I/internet</a:t>
            </a:r>
            <a:r>
              <a:rPr lang="nl-NL" sz="1900"/>
              <a:t>. Geraadpleegd op 28 oktober 2005 via </a:t>
            </a:r>
            <a:r>
              <a:rPr lang="nl-NL" sz="1900">
                <a:hlinkClick r:id="rId3"/>
              </a:rPr>
              <a:t>http://vrttaal.net/</a:t>
            </a:r>
            <a:r>
              <a:rPr lang="nl-NL" sz="1900" err="1">
                <a:hlinkClick r:id="rId3"/>
              </a:rPr>
              <a:t>taaldatabanken_master</a:t>
            </a:r>
            <a:r>
              <a:rPr lang="nl-NL" sz="1900">
                <a:hlinkClick r:id="rId3"/>
              </a:rPr>
              <a:t>/juist/020620.shtml</a:t>
            </a:r>
            <a:r>
              <a:rPr lang="nl-NL" sz="1900"/>
              <a:t>.</a:t>
            </a:r>
          </a:p>
          <a:p>
            <a:r>
              <a:rPr lang="nl-NL" sz="1900" i="1"/>
              <a:t>I </a:t>
            </a:r>
            <a:r>
              <a:rPr lang="nl-NL" sz="1900" i="1" err="1"/>
              <a:t>Like</a:t>
            </a:r>
            <a:r>
              <a:rPr lang="nl-NL" sz="1900" i="1"/>
              <a:t> a Tikkenaaike in the </a:t>
            </a:r>
            <a:r>
              <a:rPr lang="nl-NL" sz="1900" i="1" err="1"/>
              <a:t>Meurning</a:t>
            </a:r>
            <a:r>
              <a:rPr lang="nl-NL" sz="1900"/>
              <a:t> (2000). Geraadpleegd op 3 maart 2002 via </a:t>
            </a:r>
            <a:r>
              <a:rPr lang="nl-NL" sz="1900">
                <a:hlinkClick r:id="rId4"/>
              </a:rPr>
              <a:t>http://www.kippenhokje.nl</a:t>
            </a:r>
            <a:r>
              <a:rPr lang="nl-NL"/>
              <a:t>.</a:t>
            </a:r>
          </a:p>
          <a:p>
            <a:pPr marL="0" indent="0">
              <a:buNone/>
            </a:pPr>
            <a:endParaRPr lang="nl-NL"/>
          </a:p>
          <a:p>
            <a:pPr marL="0" indent="0">
              <a:buNone/>
            </a:pPr>
            <a:endParaRPr lang="nl-NL"/>
          </a:p>
        </p:txBody>
      </p:sp>
    </p:spTree>
    <p:extLst>
      <p:ext uri="{BB962C8B-B14F-4D97-AF65-F5344CB8AC3E}">
        <p14:creationId xmlns:p14="http://schemas.microsoft.com/office/powerpoint/2010/main" val="38219122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 spelling en stijl</a:t>
            </a:r>
          </a:p>
        </p:txBody>
      </p:sp>
      <p:sp>
        <p:nvSpPr>
          <p:cNvPr id="3" name="Tijdelijke aanduiding voor inhoud 2"/>
          <p:cNvSpPr>
            <a:spLocks noGrp="1"/>
          </p:cNvSpPr>
          <p:nvPr>
            <p:ph sz="quarter" idx="1"/>
          </p:nvPr>
        </p:nvSpPr>
        <p:spPr/>
        <p:txBody>
          <a:bodyPr vert="horz" anchor="t">
            <a:normAutofit lnSpcReduction="10000"/>
          </a:bodyPr>
          <a:lstStyle/>
          <a:p>
            <a:endParaRPr lang="nl-NL"/>
          </a:p>
          <a:p>
            <a:r>
              <a:rPr lang="nl-NL"/>
              <a:t>Spelling 3F is afgerond: meervoud/hoofdletters etc.</a:t>
            </a:r>
          </a:p>
          <a:p>
            <a:r>
              <a:rPr lang="nl-NL"/>
              <a:t>NU Nederlands hen/hun en zij en die/dat…</a:t>
            </a:r>
          </a:p>
          <a:p>
            <a:r>
              <a:rPr lang="nl-NL"/>
              <a:t>Studiemeter stijl: 3F/4F als en dan is ook afgerond.</a:t>
            </a:r>
          </a:p>
          <a:p>
            <a:pPr marL="0" indent="0">
              <a:buNone/>
            </a:pPr>
            <a:endParaRPr lang="nl-NL"/>
          </a:p>
          <a:p>
            <a:r>
              <a:rPr lang="nl-NL"/>
              <a:t>Verwijswoorden opdracht 5 en 6 Manualmaker en pagina 196 lezen!</a:t>
            </a:r>
          </a:p>
          <a:p>
            <a:r>
              <a:rPr lang="nl-NL"/>
              <a:t>Studiemeter stijl 3F: alleen nog de extra –n.</a:t>
            </a:r>
          </a:p>
          <a:p>
            <a:r>
              <a:rPr lang="nl-NL"/>
              <a:t>Daarna nog stijlfouten en herhaling werkwoordspelling.</a:t>
            </a:r>
          </a:p>
          <a:p>
            <a:endParaRPr lang="nl-NL"/>
          </a:p>
        </p:txBody>
      </p:sp>
    </p:spTree>
    <p:extLst>
      <p:ext uri="{BB962C8B-B14F-4D97-AF65-F5344CB8AC3E}">
        <p14:creationId xmlns:p14="http://schemas.microsoft.com/office/powerpoint/2010/main" val="4006392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Goed formuleren!!</a:t>
            </a:r>
          </a:p>
        </p:txBody>
      </p:sp>
      <p:sp>
        <p:nvSpPr>
          <p:cNvPr id="3" name="Tijdelijke aanduiding voor inhoud 2"/>
          <p:cNvSpPr>
            <a:spLocks noGrp="1"/>
          </p:cNvSpPr>
          <p:nvPr>
            <p:ph sz="quarter" idx="1"/>
          </p:nvPr>
        </p:nvSpPr>
        <p:spPr/>
        <p:txBody>
          <a:bodyPr/>
          <a:lstStyle/>
          <a:p>
            <a:endParaRPr lang="nl-NL"/>
          </a:p>
          <a:p>
            <a:r>
              <a:rPr lang="nl-NL">
                <a:hlinkClick r:id="rId2"/>
              </a:rPr>
              <a:t>https://www.youtube.com/watch?v=poq0iR73ptE</a:t>
            </a:r>
            <a:endParaRPr lang="nl-NL"/>
          </a:p>
          <a:p>
            <a:endParaRPr lang="nl-NL"/>
          </a:p>
          <a:p>
            <a:endParaRPr lang="nl-NL"/>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79661" y="2492896"/>
            <a:ext cx="4714875" cy="40414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18812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Ik</a:t>
            </a:r>
            <a:r>
              <a:rPr lang="en-US"/>
              <a:t> </a:t>
            </a:r>
            <a:r>
              <a:rPr lang="en-US" err="1"/>
              <a:t>kan</a:t>
            </a:r>
            <a:r>
              <a:rPr lang="en-US"/>
              <a:t> </a:t>
            </a:r>
            <a:r>
              <a:rPr lang="en-US" err="1"/>
              <a:t>dit</a:t>
            </a:r>
            <a:r>
              <a:rPr lang="en-US"/>
              <a:t>!</a:t>
            </a:r>
            <a:endParaRPr lang="nl-NL"/>
          </a:p>
        </p:txBody>
      </p:sp>
      <p:sp>
        <p:nvSpPr>
          <p:cNvPr id="3" name="Tijdelijke aanduiding voor inhoud 2"/>
          <p:cNvSpPr>
            <a:spLocks noGrp="1"/>
          </p:cNvSpPr>
          <p:nvPr>
            <p:ph sz="quarter" idx="1"/>
          </p:nvPr>
        </p:nvSpPr>
        <p:spPr/>
        <p:txBody>
          <a:bodyPr vert="horz" anchor="t">
            <a:normAutofit fontScale="70000" lnSpcReduction="20000"/>
          </a:bodyPr>
          <a:lstStyle/>
          <a:p>
            <a:r>
              <a:rPr lang="nl-NL"/>
              <a:t>Zorg voor een mooie pagina-indeling. Ook kun je verschillende afbeeldingen en/of illustraties gebruiken. Let er wel op dat deze dan ook te maken hebben met het onderwerp. Leidt iedere opdracht ook in en beargumenteer door middel van</a:t>
            </a:r>
            <a:r>
              <a:rPr lang="nl-NL" u="sng"/>
              <a:t> signaalwoorden</a:t>
            </a:r>
            <a:r>
              <a:rPr lang="nl-NL"/>
              <a:t>!</a:t>
            </a:r>
          </a:p>
          <a:p>
            <a:pPr>
              <a:buNone/>
            </a:pPr>
            <a:endParaRPr lang="nl-NL"/>
          </a:p>
          <a:p>
            <a:pPr marL="0" indent="0">
              <a:buNone/>
            </a:pPr>
            <a:r>
              <a:rPr lang="nl-NL"/>
              <a:t>Tips:</a:t>
            </a:r>
          </a:p>
          <a:p>
            <a:pPr lvl="0"/>
            <a:r>
              <a:rPr lang="nl-NL"/>
              <a:t>begin elke zin met een hoofdletter, net als namen;</a:t>
            </a:r>
          </a:p>
          <a:p>
            <a:pPr lvl="0"/>
            <a:r>
              <a:rPr lang="nl-NL"/>
              <a:t>als je een zin afsluit, gebruik dan het juiste leesteken;</a:t>
            </a:r>
          </a:p>
          <a:p>
            <a:r>
              <a:rPr lang="nl-NL"/>
              <a:t>maak je zinnen niet te lang en wees duidelijk in je taalgebruik;</a:t>
            </a:r>
          </a:p>
          <a:p>
            <a:pPr lvl="0"/>
            <a:r>
              <a:rPr lang="nl-NL"/>
              <a:t>verdeel je tekst in alinea’s;</a:t>
            </a:r>
          </a:p>
          <a:p>
            <a:pPr lvl="0"/>
            <a:r>
              <a:rPr lang="nl-NL"/>
              <a:t>laat je verslag door een ander nalezen;</a:t>
            </a:r>
          </a:p>
          <a:p>
            <a:pPr lvl="0"/>
            <a:r>
              <a:rPr lang="nl-NL"/>
              <a:t>je kunt je docent tussendoor ook stukken laten lezen en daarna ga je het corrigeren;</a:t>
            </a:r>
          </a:p>
          <a:p>
            <a:pPr lvl="0"/>
            <a:r>
              <a:rPr lang="nl-NL"/>
              <a:t>gebruik de spellingscontrole:</a:t>
            </a:r>
          </a:p>
          <a:p>
            <a:r>
              <a:rPr lang="nl-NL"/>
              <a:t>kies één stijl: voorkeur ik/wij en u. </a:t>
            </a:r>
          </a:p>
          <a:p>
            <a:r>
              <a:rPr lang="nl-NL"/>
              <a:t>gebruik de theorie van spelling en stijl.</a:t>
            </a:r>
          </a:p>
          <a:p>
            <a:endParaRPr lang="nl-NL"/>
          </a:p>
          <a:p>
            <a:endParaRPr lang="nl-NL"/>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40CCAA2-72D4-4ABE-8BD8-CCC65013F21E}"/>
              </a:ext>
            </a:extLst>
          </p:cNvPr>
          <p:cNvSpPr>
            <a:spLocks noGrp="1"/>
          </p:cNvSpPr>
          <p:nvPr>
            <p:ph type="title"/>
          </p:nvPr>
        </p:nvSpPr>
        <p:spPr/>
        <p:txBody>
          <a:bodyPr/>
          <a:lstStyle/>
          <a:p>
            <a:r>
              <a:rPr lang="nl-NL"/>
              <a:t>Opdracht 5 </a:t>
            </a:r>
          </a:p>
        </p:txBody>
      </p:sp>
      <p:sp>
        <p:nvSpPr>
          <p:cNvPr id="3" name="Tijdelijke aanduiding voor inhoud 2">
            <a:extLst>
              <a:ext uri="{FF2B5EF4-FFF2-40B4-BE49-F238E27FC236}">
                <a16:creationId xmlns:a16="http://schemas.microsoft.com/office/drawing/2014/main" id="{0B7095CA-2360-4B99-A43D-415C006712A6}"/>
              </a:ext>
            </a:extLst>
          </p:cNvPr>
          <p:cNvSpPr>
            <a:spLocks noGrp="1"/>
          </p:cNvSpPr>
          <p:nvPr>
            <p:ph sz="quarter" idx="1"/>
          </p:nvPr>
        </p:nvSpPr>
        <p:spPr/>
        <p:txBody>
          <a:bodyPr vert="horz" anchor="t">
            <a:normAutofit fontScale="77500" lnSpcReduction="20000"/>
          </a:bodyPr>
          <a:lstStyle/>
          <a:p>
            <a:r>
              <a:rPr lang="nl-NL" b="1"/>
              <a:t>Opdracht 5 </a:t>
            </a:r>
            <a:endParaRPr lang="nl-NL"/>
          </a:p>
          <a:p>
            <a:r>
              <a:rPr lang="nl-NL" b="1"/>
              <a:t>1</a:t>
            </a:r>
            <a:r>
              <a:rPr lang="nl-NL"/>
              <a:t> Kijk, dat is de jas </a:t>
            </a:r>
            <a:r>
              <a:rPr lang="nl-NL" b="1"/>
              <a:t>die</a:t>
            </a:r>
            <a:r>
              <a:rPr lang="nl-NL"/>
              <a:t> ik zo graag wil.</a:t>
            </a:r>
          </a:p>
          <a:p>
            <a:r>
              <a:rPr lang="nl-NL" b="1"/>
              <a:t>2</a:t>
            </a:r>
            <a:r>
              <a:rPr lang="nl-NL"/>
              <a:t> Waar is het wasmiddel </a:t>
            </a:r>
            <a:r>
              <a:rPr lang="nl-NL" b="1"/>
              <a:t>dat</a:t>
            </a:r>
            <a:r>
              <a:rPr lang="nl-NL"/>
              <a:t> ik gisteren heb gekocht?</a:t>
            </a:r>
          </a:p>
          <a:p>
            <a:r>
              <a:rPr lang="nl-NL" b="1"/>
              <a:t>3</a:t>
            </a:r>
            <a:r>
              <a:rPr lang="nl-NL"/>
              <a:t> </a:t>
            </a:r>
            <a:r>
              <a:rPr lang="nl-NL" err="1"/>
              <a:t>Mayra</a:t>
            </a:r>
            <a:r>
              <a:rPr lang="nl-NL"/>
              <a:t> loopt stage bij een bedrijf </a:t>
            </a:r>
            <a:r>
              <a:rPr lang="nl-NL" b="1"/>
              <a:t>dat</a:t>
            </a:r>
            <a:r>
              <a:rPr lang="nl-NL"/>
              <a:t> hulpmiddelen voor Parkinsonpatiënten verhuurt.</a:t>
            </a:r>
          </a:p>
          <a:p>
            <a:r>
              <a:rPr lang="nl-NL" b="1"/>
              <a:t>4</a:t>
            </a:r>
            <a:r>
              <a:rPr lang="nl-NL"/>
              <a:t> Maarten ruimt zijn kleren, </a:t>
            </a:r>
            <a:r>
              <a:rPr lang="nl-NL" b="1"/>
              <a:t>die</a:t>
            </a:r>
            <a:r>
              <a:rPr lang="nl-NL"/>
              <a:t> her en der op de vloer liggen, vanmiddag op.</a:t>
            </a:r>
          </a:p>
          <a:p>
            <a:r>
              <a:rPr lang="nl-NL" b="1"/>
              <a:t>5</a:t>
            </a:r>
            <a:r>
              <a:rPr lang="nl-NL"/>
              <a:t> In juni komt het magazijn, </a:t>
            </a:r>
            <a:r>
              <a:rPr lang="nl-NL" b="1"/>
              <a:t>dat</a:t>
            </a:r>
            <a:r>
              <a:rPr lang="nl-NL"/>
              <a:t> we nu nog in Hoevelaken hebben, ook naar Lelystad.</a:t>
            </a:r>
          </a:p>
          <a:p>
            <a:r>
              <a:rPr lang="nl-NL" b="1"/>
              <a:t>6</a:t>
            </a:r>
            <a:r>
              <a:rPr lang="nl-NL"/>
              <a:t> Marlous ging vervolgens de regiomanager bellen, </a:t>
            </a:r>
            <a:r>
              <a:rPr lang="nl-NL" b="1"/>
              <a:t>wat</a:t>
            </a:r>
            <a:r>
              <a:rPr lang="nl-NL"/>
              <a:t> ik niet zo verstandig vond.</a:t>
            </a:r>
          </a:p>
          <a:p>
            <a:r>
              <a:rPr lang="nl-NL" b="1"/>
              <a:t>7</a:t>
            </a:r>
            <a:r>
              <a:rPr lang="nl-NL"/>
              <a:t> Dat was echt het laatste </a:t>
            </a:r>
            <a:r>
              <a:rPr lang="nl-NL" b="1"/>
              <a:t>wat</a:t>
            </a:r>
            <a:r>
              <a:rPr lang="nl-NL"/>
              <a:t> ik van haar verwacht had.</a:t>
            </a:r>
          </a:p>
          <a:p>
            <a:r>
              <a:rPr lang="nl-NL" b="1"/>
              <a:t>8</a:t>
            </a:r>
            <a:r>
              <a:rPr lang="nl-NL"/>
              <a:t> Dat is de beste grap </a:t>
            </a:r>
            <a:r>
              <a:rPr lang="nl-NL" b="1"/>
              <a:t>die</a:t>
            </a:r>
            <a:r>
              <a:rPr lang="nl-NL"/>
              <a:t> ik in tijden heb gehoord.</a:t>
            </a:r>
          </a:p>
          <a:p>
            <a:r>
              <a:rPr lang="nl-NL" b="1"/>
              <a:t>9</a:t>
            </a:r>
            <a:r>
              <a:rPr lang="nl-NL"/>
              <a:t> Alles </a:t>
            </a:r>
            <a:r>
              <a:rPr lang="nl-NL" b="1"/>
              <a:t>wat</a:t>
            </a:r>
            <a:r>
              <a:rPr lang="nl-NL"/>
              <a:t> je hier ziet, is te koop.</a:t>
            </a:r>
          </a:p>
          <a:p>
            <a:endParaRPr lang="nl-NL"/>
          </a:p>
        </p:txBody>
      </p:sp>
    </p:spTree>
    <p:extLst>
      <p:ext uri="{BB962C8B-B14F-4D97-AF65-F5344CB8AC3E}">
        <p14:creationId xmlns:p14="http://schemas.microsoft.com/office/powerpoint/2010/main" val="35449548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E904947-35E6-4AF7-A0A9-1EC04DCCA3A2}"/>
              </a:ext>
            </a:extLst>
          </p:cNvPr>
          <p:cNvSpPr>
            <a:spLocks noGrp="1"/>
          </p:cNvSpPr>
          <p:nvPr>
            <p:ph type="title"/>
          </p:nvPr>
        </p:nvSpPr>
        <p:spPr/>
        <p:txBody>
          <a:bodyPr/>
          <a:lstStyle/>
          <a:p>
            <a:r>
              <a:rPr lang="nl-NL"/>
              <a:t>Opdracht 6 </a:t>
            </a:r>
          </a:p>
        </p:txBody>
      </p:sp>
      <p:sp>
        <p:nvSpPr>
          <p:cNvPr id="3" name="Tijdelijke aanduiding voor inhoud 2">
            <a:extLst>
              <a:ext uri="{FF2B5EF4-FFF2-40B4-BE49-F238E27FC236}">
                <a16:creationId xmlns:a16="http://schemas.microsoft.com/office/drawing/2014/main" id="{082A2CFE-F123-4706-9B51-550D11849F67}"/>
              </a:ext>
            </a:extLst>
          </p:cNvPr>
          <p:cNvSpPr>
            <a:spLocks noGrp="1"/>
          </p:cNvSpPr>
          <p:nvPr>
            <p:ph sz="quarter" idx="1"/>
          </p:nvPr>
        </p:nvSpPr>
        <p:spPr/>
        <p:txBody>
          <a:bodyPr vert="horz" anchor="t">
            <a:normAutofit fontScale="77500" lnSpcReduction="20000"/>
          </a:bodyPr>
          <a:lstStyle/>
          <a:p>
            <a:endParaRPr lang="nl-NL"/>
          </a:p>
          <a:p>
            <a:r>
              <a:rPr lang="nl-NL" b="1"/>
              <a:t>Opdracht 6 </a:t>
            </a:r>
            <a:endParaRPr lang="nl-NL"/>
          </a:p>
          <a:p>
            <a:r>
              <a:rPr lang="nl-NL" b="1"/>
              <a:t>1 </a:t>
            </a:r>
            <a:r>
              <a:rPr lang="nl-NL"/>
              <a:t>De klant </a:t>
            </a:r>
            <a:r>
              <a:rPr lang="nl-NL" b="1"/>
              <a:t>aan wie/waaraan</a:t>
            </a:r>
            <a:r>
              <a:rPr lang="nl-NL"/>
              <a:t> je vanochtend je kaartje hebt gegeven, heeft zojuist gebeld.</a:t>
            </a:r>
          </a:p>
          <a:p>
            <a:r>
              <a:rPr lang="nl-NL" b="1"/>
              <a:t>2 </a:t>
            </a:r>
            <a:r>
              <a:rPr lang="nl-NL"/>
              <a:t>De clubleden hebben zelf een huis-aan-huisactie georganiseerd, </a:t>
            </a:r>
            <a:r>
              <a:rPr lang="nl-NL" b="1"/>
              <a:t>waarmee</a:t>
            </a:r>
            <a:r>
              <a:rPr lang="nl-NL"/>
              <a:t> ze een bedrag van 8.000 euro hebben opgehaald.</a:t>
            </a:r>
          </a:p>
          <a:p>
            <a:r>
              <a:rPr lang="nl-NL" b="1"/>
              <a:t>3 </a:t>
            </a:r>
            <a:r>
              <a:rPr lang="nl-NL"/>
              <a:t>Mevrouw </a:t>
            </a:r>
            <a:r>
              <a:rPr lang="nl-NL" err="1"/>
              <a:t>Kievits</a:t>
            </a:r>
            <a:r>
              <a:rPr lang="nl-NL"/>
              <a:t>, de boekhouder </a:t>
            </a:r>
            <a:r>
              <a:rPr lang="nl-NL" b="1"/>
              <a:t>waarover/over wie</a:t>
            </a:r>
            <a:r>
              <a:rPr lang="nl-NL"/>
              <a:t> ik je eerder mailde, krijgt de kwartaalaangifte niet op tijd klaar.</a:t>
            </a:r>
          </a:p>
          <a:p>
            <a:r>
              <a:rPr lang="nl-NL" b="1"/>
              <a:t>4 </a:t>
            </a:r>
            <a:r>
              <a:rPr lang="nl-NL"/>
              <a:t>Volgens de buren ging het om een jonge man </a:t>
            </a:r>
            <a:r>
              <a:rPr lang="nl-NL" b="1"/>
              <a:t>waarbij/bij wie </a:t>
            </a:r>
            <a:r>
              <a:rPr lang="nl-NL"/>
              <a:t>een stuk illegaal vuurwerk in zijn hand ontplofte.</a:t>
            </a:r>
          </a:p>
          <a:p>
            <a:r>
              <a:rPr lang="nl-NL" b="1"/>
              <a:t>5</a:t>
            </a:r>
            <a:r>
              <a:rPr lang="nl-NL"/>
              <a:t> Is de opmaak van je verslag iets </a:t>
            </a:r>
            <a:r>
              <a:rPr lang="nl-NL" b="1"/>
              <a:t>waarover</a:t>
            </a:r>
            <a:r>
              <a:rPr lang="nl-NL"/>
              <a:t> je je druk moet maken?</a:t>
            </a:r>
          </a:p>
          <a:p>
            <a:r>
              <a:rPr lang="nl-NL" b="1"/>
              <a:t>6</a:t>
            </a:r>
            <a:r>
              <a:rPr lang="nl-NL"/>
              <a:t> In vak C zitten supporters </a:t>
            </a:r>
            <a:r>
              <a:rPr lang="nl-NL" b="1"/>
              <a:t>met wie</a:t>
            </a:r>
            <a:r>
              <a:rPr lang="nl-NL"/>
              <a:t> ik liever niet in aanraking kom.</a:t>
            </a:r>
          </a:p>
          <a:p>
            <a:endParaRPr lang="nl-NL"/>
          </a:p>
        </p:txBody>
      </p:sp>
    </p:spTree>
    <p:extLst>
      <p:ext uri="{BB962C8B-B14F-4D97-AF65-F5344CB8AC3E}">
        <p14:creationId xmlns:p14="http://schemas.microsoft.com/office/powerpoint/2010/main" val="105696212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91D6B-93B1-4723-B6A5-473D5FD58893}"/>
              </a:ext>
            </a:extLst>
          </p:cNvPr>
          <p:cNvSpPr>
            <a:spLocks noGrp="1"/>
          </p:cNvSpPr>
          <p:nvPr>
            <p:ph type="title"/>
          </p:nvPr>
        </p:nvSpPr>
        <p:spPr/>
        <p:txBody>
          <a:bodyPr/>
          <a:lstStyle/>
          <a:p>
            <a:r>
              <a:rPr lang="nl-NL"/>
              <a:t>Alle(n)/Enige(n)/Sommige(n)</a:t>
            </a:r>
          </a:p>
        </p:txBody>
      </p:sp>
      <p:sp>
        <p:nvSpPr>
          <p:cNvPr id="3" name="Tijdelijke aanduiding voor inhoud 2">
            <a:extLst>
              <a:ext uri="{FF2B5EF4-FFF2-40B4-BE49-F238E27FC236}">
                <a16:creationId xmlns:a16="http://schemas.microsoft.com/office/drawing/2014/main" id="{F54E12DA-1F58-44D3-B6D6-7A874E6182BC}"/>
              </a:ext>
            </a:extLst>
          </p:cNvPr>
          <p:cNvSpPr>
            <a:spLocks noGrp="1"/>
          </p:cNvSpPr>
          <p:nvPr>
            <p:ph sz="quarter" idx="1"/>
          </p:nvPr>
        </p:nvSpPr>
        <p:spPr/>
        <p:txBody>
          <a:bodyPr vert="horz" anchor="t">
            <a:normAutofit fontScale="77500" lnSpcReduction="20000"/>
          </a:bodyPr>
          <a:lstStyle/>
          <a:p>
            <a:r>
              <a:rPr lang="nl-NL" dirty="0"/>
              <a:t>Alleen -en bij getallen en als het woord personen slaat én zelfstandig gebruikt is!</a:t>
            </a:r>
          </a:p>
          <a:p>
            <a:endParaRPr lang="nl-NL" dirty="0"/>
          </a:p>
          <a:p>
            <a:pPr marL="0" indent="0">
              <a:buNone/>
            </a:pPr>
            <a:r>
              <a:rPr lang="nl-NL" dirty="0"/>
              <a:t>Dus!</a:t>
            </a:r>
          </a:p>
          <a:p>
            <a:pPr marL="0" indent="0">
              <a:buNone/>
            </a:pPr>
            <a:endParaRPr lang="nl-NL" dirty="0"/>
          </a:p>
          <a:p>
            <a:pPr marL="0" indent="0">
              <a:buNone/>
            </a:pPr>
            <a:r>
              <a:rPr lang="nl-NL" dirty="0"/>
              <a:t>Sommige... kwamen te laat en mevrouw Berenschot liet hen toch nog binnen.</a:t>
            </a:r>
          </a:p>
          <a:p>
            <a:pPr marL="0" indent="0">
              <a:buNone/>
            </a:pPr>
            <a:r>
              <a:rPr lang="nl-NL" dirty="0"/>
              <a:t>Andere... studenten vonden dat niet terecht en sommige... maakten daar een opmerking over.</a:t>
            </a:r>
          </a:p>
          <a:p>
            <a:pPr marL="0" indent="0">
              <a:buNone/>
            </a:pPr>
            <a:r>
              <a:rPr lang="nl-NL" dirty="0"/>
              <a:t>Alle... moeten het droombedrijf inleveren via Teams voor of op 29 maart aanstaande. </a:t>
            </a:r>
          </a:p>
          <a:p>
            <a:pPr marL="0" indent="0">
              <a:buNone/>
            </a:pPr>
            <a:r>
              <a:rPr lang="nl-NL" dirty="0"/>
              <a:t>De laptops moeten dan wel werken. Sommige... zijn al wat verouderd.</a:t>
            </a:r>
          </a:p>
          <a:p>
            <a:pPr marL="0" indent="0">
              <a:buNone/>
            </a:pPr>
            <a:r>
              <a:rPr lang="nl-NL" dirty="0"/>
              <a:t>De spreekschema’s moeten door </a:t>
            </a:r>
            <a:r>
              <a:rPr lang="nl-NL" dirty="0" err="1"/>
              <a:t>all</a:t>
            </a:r>
            <a:r>
              <a:rPr lang="nl-NL" dirty="0"/>
              <a:t>…..leerlingen nog gemaakt worden.</a:t>
            </a:r>
          </a:p>
        </p:txBody>
      </p:sp>
    </p:spTree>
    <p:extLst>
      <p:ext uri="{BB962C8B-B14F-4D97-AF65-F5344CB8AC3E}">
        <p14:creationId xmlns:p14="http://schemas.microsoft.com/office/powerpoint/2010/main" val="391055440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5FF4AC-7853-4DDF-BD8E-B2A502CCEA1E}"/>
              </a:ext>
            </a:extLst>
          </p:cNvPr>
          <p:cNvSpPr>
            <a:spLocks noGrp="1"/>
          </p:cNvSpPr>
          <p:nvPr>
            <p:ph type="title"/>
          </p:nvPr>
        </p:nvSpPr>
        <p:spPr/>
        <p:txBody>
          <a:bodyPr/>
          <a:lstStyle/>
          <a:p>
            <a:endParaRPr lang="nl-NL"/>
          </a:p>
        </p:txBody>
      </p:sp>
      <p:pic>
        <p:nvPicPr>
          <p:cNvPr id="5" name="Tijdelijke aanduiding voor inhoud 4">
            <a:extLst>
              <a:ext uri="{FF2B5EF4-FFF2-40B4-BE49-F238E27FC236}">
                <a16:creationId xmlns:a16="http://schemas.microsoft.com/office/drawing/2014/main" id="{5F4028EC-6713-436D-A585-E7BAD715C53B}"/>
              </a:ext>
            </a:extLst>
          </p:cNvPr>
          <p:cNvPicPr>
            <a:picLocks noGrp="1" noChangeAspect="1"/>
          </p:cNvPicPr>
          <p:nvPr>
            <p:ph sz="quarter" idx="1"/>
          </p:nvPr>
        </p:nvPicPr>
        <p:blipFill>
          <a:blip r:embed="rId2" cstate="print">
            <a:extLst>
              <a:ext uri="{28A0092B-C50C-407E-A947-70E740481C1C}">
                <a14:useLocalDpi xmlns:a14="http://schemas.microsoft.com/office/drawing/2010/main" val="0"/>
              </a:ext>
            </a:extLst>
          </a:blip>
          <a:stretch>
            <a:fillRect/>
          </a:stretch>
        </p:blipFill>
        <p:spPr>
          <a:xfrm>
            <a:off x="467544" y="1556792"/>
            <a:ext cx="3429000" cy="4572000"/>
          </a:xfrm>
        </p:spPr>
      </p:pic>
      <p:pic>
        <p:nvPicPr>
          <p:cNvPr id="7" name="Afbeelding 6">
            <a:extLst>
              <a:ext uri="{FF2B5EF4-FFF2-40B4-BE49-F238E27FC236}">
                <a16:creationId xmlns:a16="http://schemas.microsoft.com/office/drawing/2014/main" id="{435565A9-8647-4EB7-B862-1345A61032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00500" y="17956"/>
            <a:ext cx="5143500" cy="6858000"/>
          </a:xfrm>
          <a:prstGeom prst="rect">
            <a:avLst/>
          </a:prstGeom>
        </p:spPr>
      </p:pic>
    </p:spTree>
    <p:extLst>
      <p:ext uri="{BB962C8B-B14F-4D97-AF65-F5344CB8AC3E}">
        <p14:creationId xmlns:p14="http://schemas.microsoft.com/office/powerpoint/2010/main" val="75951386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USP’s</a:t>
            </a:r>
            <a:endParaRPr lang="nl-NL"/>
          </a:p>
        </p:txBody>
      </p:sp>
      <p:sp>
        <p:nvSpPr>
          <p:cNvPr id="3" name="Tijdelijke aanduiding voor inhoud 2"/>
          <p:cNvSpPr>
            <a:spLocks noGrp="1"/>
          </p:cNvSpPr>
          <p:nvPr>
            <p:ph sz="quarter" idx="1"/>
          </p:nvPr>
        </p:nvSpPr>
        <p:spPr/>
        <p:txBody>
          <a:bodyPr/>
          <a:lstStyle/>
          <a:p>
            <a:r>
              <a:rPr lang="nl-NL">
                <a:hlinkClick r:id="rId2"/>
              </a:rPr>
              <a:t>https://www.schooltv.nl/video/wat-is-een-usp-unique-selling-point/</a:t>
            </a:r>
            <a:endParaRPr lang="nl-NL"/>
          </a:p>
          <a:p>
            <a:pPr marL="0" indent="0">
              <a:buNone/>
            </a:pPr>
            <a:endParaRPr lang="nl-NL"/>
          </a:p>
          <a:p>
            <a:endParaRPr lang="nl-NL"/>
          </a:p>
          <a:p>
            <a:r>
              <a:rPr lang="nl-NL"/>
              <a:t>Een </a:t>
            </a:r>
            <a:r>
              <a:rPr lang="nl-NL" err="1"/>
              <a:t>unique</a:t>
            </a:r>
            <a:r>
              <a:rPr lang="nl-NL"/>
              <a:t> </a:t>
            </a:r>
            <a:r>
              <a:rPr lang="nl-NL" err="1"/>
              <a:t>selling</a:t>
            </a:r>
            <a:r>
              <a:rPr lang="nl-NL"/>
              <a:t> point (USP) beschrijft de unieke eigenschappen van een product of dienst. Hiermee onderscheidt een product of dienst zich van alternatieve producten of diensten in dezelfde branche.</a:t>
            </a:r>
          </a:p>
          <a:p>
            <a:endParaRPr lang="nl-NL"/>
          </a:p>
          <a:p>
            <a:endParaRPr lang="nl-NL"/>
          </a:p>
        </p:txBody>
      </p:sp>
    </p:spTree>
    <p:extLst>
      <p:ext uri="{BB962C8B-B14F-4D97-AF65-F5344CB8AC3E}">
        <p14:creationId xmlns:p14="http://schemas.microsoft.com/office/powerpoint/2010/main" val="877576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br>
              <a:rPr lang="nl-NL"/>
            </a:br>
            <a:br>
              <a:rPr lang="nl-NL"/>
            </a:br>
            <a:r>
              <a:rPr lang="nl-NL"/>
              <a:t>Managers 2019</a:t>
            </a:r>
          </a:p>
        </p:txBody>
      </p:sp>
      <p:sp>
        <p:nvSpPr>
          <p:cNvPr id="3" name="Tijdelijke aanduiding voor inhoud 2"/>
          <p:cNvSpPr>
            <a:spLocks noGrp="1"/>
          </p:cNvSpPr>
          <p:nvPr>
            <p:ph sz="quarter" idx="1"/>
          </p:nvPr>
        </p:nvSpPr>
        <p:spPr>
          <a:xfrm>
            <a:off x="301752" y="1727574"/>
            <a:ext cx="8503920" cy="4371474"/>
          </a:xfrm>
        </p:spPr>
        <p:txBody>
          <a:bodyPr vert="horz" anchor="t">
            <a:normAutofit/>
          </a:bodyPr>
          <a:lstStyle/>
          <a:p>
            <a:pPr marL="0" indent="0">
              <a:buNone/>
            </a:pPr>
            <a:endParaRPr lang="nl-NL"/>
          </a:p>
          <a:p>
            <a:r>
              <a:rPr lang="nl-NL"/>
              <a:t>Donderdag 29 maart inleveren verslag en  spreekschema. Mag digitaal voor 23.59   </a:t>
            </a:r>
          </a:p>
          <a:p>
            <a:endParaRPr lang="nl-NL"/>
          </a:p>
          <a:p>
            <a:r>
              <a:rPr lang="nl-NL"/>
              <a:t>Maandag  .....april starten de examens spreken 3F.</a:t>
            </a:r>
          </a:p>
          <a:p>
            <a:endParaRPr lang="nl-NL"/>
          </a:p>
          <a:p>
            <a:r>
              <a:rPr lang="nl-NL"/>
              <a:t>Ook spelling en stijl: toets in de week van 15 april aanstaande. Pagina 175 – pagina 242 deel B NU Nederlands via Manualmaker periode 1,2  en 3.</a:t>
            </a:r>
          </a:p>
        </p:txBody>
      </p:sp>
    </p:spTree>
    <p:extLst>
      <p:ext uri="{BB962C8B-B14F-4D97-AF65-F5344CB8AC3E}">
        <p14:creationId xmlns:p14="http://schemas.microsoft.com/office/powerpoint/2010/main" val="348523558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423D2CB-FAC4-430E-9E58-F221AF682FF6}"/>
              </a:ext>
            </a:extLst>
          </p:cNvPr>
          <p:cNvSpPr>
            <a:spLocks noGrp="1"/>
          </p:cNvSpPr>
          <p:nvPr>
            <p:ph type="title"/>
          </p:nvPr>
        </p:nvSpPr>
        <p:spPr/>
        <p:txBody>
          <a:bodyPr/>
          <a:lstStyle/>
          <a:p>
            <a:r>
              <a:rPr lang="nl-NL"/>
              <a:t>Dus: </a:t>
            </a:r>
          </a:p>
        </p:txBody>
      </p:sp>
      <p:pic>
        <p:nvPicPr>
          <p:cNvPr id="5" name="Tijdelijke aanduiding voor inhoud 4">
            <a:extLst>
              <a:ext uri="{FF2B5EF4-FFF2-40B4-BE49-F238E27FC236}">
                <a16:creationId xmlns:a16="http://schemas.microsoft.com/office/drawing/2014/main" id="{ABA37C00-5DCF-4762-A980-035238629AC0}"/>
              </a:ext>
            </a:extLst>
          </p:cNvPr>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839244" y="1527174"/>
            <a:ext cx="4181028" cy="5102225"/>
          </a:xfrm>
        </p:spPr>
      </p:pic>
    </p:spTree>
    <p:extLst>
      <p:ext uri="{BB962C8B-B14F-4D97-AF65-F5344CB8AC3E}">
        <p14:creationId xmlns:p14="http://schemas.microsoft.com/office/powerpoint/2010/main" val="262238726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82BB6A-775F-44D0-AF0A-A9C15102E5FF}"/>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F6045B02-4292-49EB-947F-7AF9F103C47F}"/>
              </a:ext>
            </a:extLst>
          </p:cNvPr>
          <p:cNvSpPr>
            <a:spLocks noGrp="1"/>
          </p:cNvSpPr>
          <p:nvPr>
            <p:ph sz="quarter" idx="1"/>
          </p:nvPr>
        </p:nvSpPr>
        <p:spPr/>
        <p:txBody>
          <a:bodyPr/>
          <a:lstStyle/>
          <a:p>
            <a:endParaRPr lang="nl-NL"/>
          </a:p>
          <a:p>
            <a:endParaRPr lang="nl-NL"/>
          </a:p>
          <a:p>
            <a:r>
              <a:rPr lang="nl-NL"/>
              <a:t>Nu eindigen…</a:t>
            </a:r>
          </a:p>
          <a:p>
            <a:r>
              <a:rPr lang="nl-NL"/>
              <a:t>Met een stelling</a:t>
            </a:r>
          </a:p>
          <a:p>
            <a:r>
              <a:rPr lang="nl-NL"/>
              <a:t>Overtuigend! </a:t>
            </a:r>
          </a:p>
          <a:p>
            <a:r>
              <a:rPr lang="nl-NL"/>
              <a:t>Naam bedrijf? </a:t>
            </a:r>
          </a:p>
        </p:txBody>
      </p:sp>
      <p:pic>
        <p:nvPicPr>
          <p:cNvPr id="5" name="Afbeelding 4">
            <a:extLst>
              <a:ext uri="{FF2B5EF4-FFF2-40B4-BE49-F238E27FC236}">
                <a16:creationId xmlns:a16="http://schemas.microsoft.com/office/drawing/2014/main" id="{A7E8B7DB-69BD-4300-8823-3E30B43B3A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28518" y="228600"/>
            <a:ext cx="5143500" cy="6858000"/>
          </a:xfrm>
          <a:prstGeom prst="rect">
            <a:avLst/>
          </a:prstGeom>
        </p:spPr>
      </p:pic>
    </p:spTree>
    <p:extLst>
      <p:ext uri="{BB962C8B-B14F-4D97-AF65-F5344CB8AC3E}">
        <p14:creationId xmlns:p14="http://schemas.microsoft.com/office/powerpoint/2010/main" val="214044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3C4ED1-78EE-4102-AA5E-2E81F84A1A26}"/>
              </a:ext>
            </a:extLst>
          </p:cNvPr>
          <p:cNvSpPr>
            <a:spLocks noGrp="1"/>
          </p:cNvSpPr>
          <p:nvPr>
            <p:ph type="title"/>
          </p:nvPr>
        </p:nvSpPr>
        <p:spPr/>
        <p:txBody>
          <a:bodyPr/>
          <a:lstStyle/>
          <a:p>
            <a:r>
              <a:rPr lang="nl-NL"/>
              <a:t>Presenteren 3F </a:t>
            </a:r>
          </a:p>
        </p:txBody>
      </p:sp>
      <p:pic>
        <p:nvPicPr>
          <p:cNvPr id="5" name="Tijdelijke aanduiding voor inhoud 4">
            <a:extLst>
              <a:ext uri="{FF2B5EF4-FFF2-40B4-BE49-F238E27FC236}">
                <a16:creationId xmlns:a16="http://schemas.microsoft.com/office/drawing/2014/main" id="{AF5B105D-DE1C-4E68-B876-6012786ED1FA}"/>
              </a:ext>
            </a:extLst>
          </p:cNvPr>
          <p:cNvPicPr>
            <a:picLocks noGrp="1" noChangeAspect="1"/>
          </p:cNvPicPr>
          <p:nvPr>
            <p:ph sz="quarter"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2937669" y="1527175"/>
            <a:ext cx="3232150" cy="4572000"/>
          </a:xfrm>
        </p:spPr>
      </p:pic>
      <p:sp>
        <p:nvSpPr>
          <p:cNvPr id="6" name="Tekstvak 5">
            <a:extLst>
              <a:ext uri="{FF2B5EF4-FFF2-40B4-BE49-F238E27FC236}">
                <a16:creationId xmlns:a16="http://schemas.microsoft.com/office/drawing/2014/main" id="{9B9F8599-D755-4F51-B089-8759D894FEE9}"/>
              </a:ext>
            </a:extLst>
          </p:cNvPr>
          <p:cNvSpPr txBox="1"/>
          <p:nvPr/>
        </p:nvSpPr>
        <p:spPr>
          <a:xfrm>
            <a:off x="2937669" y="6099175"/>
            <a:ext cx="3232150" cy="369332"/>
          </a:xfrm>
          <a:prstGeom prst="rect">
            <a:avLst/>
          </a:prstGeom>
          <a:noFill/>
        </p:spPr>
        <p:txBody>
          <a:bodyPr wrap="square" rtlCol="0">
            <a:spAutoFit/>
          </a:bodyPr>
          <a:lstStyle/>
          <a:p>
            <a:r>
              <a:rPr lang="nl-NL" sz="900">
                <a:hlinkClick r:id="rId3" tooltip="http://blog.educalab.es/cniie/2017/03/07/el-uso-del-comic-en-el-aula-de-idiomas/"/>
              </a:rPr>
              <a:t>Deze foto</a:t>
            </a:r>
            <a:r>
              <a:rPr lang="nl-NL" sz="900"/>
              <a:t> van Onbekende auteur is gelicentieerd onder </a:t>
            </a:r>
            <a:r>
              <a:rPr lang="nl-NL" sz="900">
                <a:hlinkClick r:id="rId4" tooltip="https://creativecommons.org/licenses/by-sa/3.0/"/>
              </a:rPr>
              <a:t>CC BY-SA</a:t>
            </a:r>
            <a:endParaRPr lang="nl-NL" sz="900"/>
          </a:p>
        </p:txBody>
      </p:sp>
    </p:spTree>
    <p:extLst>
      <p:ext uri="{BB962C8B-B14F-4D97-AF65-F5344CB8AC3E}">
        <p14:creationId xmlns:p14="http://schemas.microsoft.com/office/powerpoint/2010/main" val="18913180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Spreken 3F Praatje bij het plaatje!!</a:t>
            </a:r>
          </a:p>
        </p:txBody>
      </p:sp>
      <p:sp>
        <p:nvSpPr>
          <p:cNvPr id="3" name="Tijdelijke aanduiding voor inhoud 2"/>
          <p:cNvSpPr>
            <a:spLocks noGrp="1"/>
          </p:cNvSpPr>
          <p:nvPr>
            <p:ph sz="quarter" idx="1"/>
          </p:nvPr>
        </p:nvSpPr>
        <p:spPr/>
        <p:txBody>
          <a:bodyPr>
            <a:normAutofit fontScale="77500" lnSpcReduction="20000"/>
          </a:bodyPr>
          <a:lstStyle/>
          <a:p>
            <a:endParaRPr lang="nl-NL"/>
          </a:p>
          <a:p>
            <a:r>
              <a:rPr lang="nl-NL"/>
              <a:t>Start is pakkend!</a:t>
            </a:r>
          </a:p>
          <a:p>
            <a:r>
              <a:rPr lang="nl-NL"/>
              <a:t>Voorstellen uitgebreid</a:t>
            </a:r>
          </a:p>
          <a:p>
            <a:r>
              <a:rPr lang="nl-NL"/>
              <a:t>Doel van de presentatie aangeven</a:t>
            </a:r>
          </a:p>
          <a:p>
            <a:r>
              <a:rPr lang="nl-NL"/>
              <a:t>Programma weergeven</a:t>
            </a:r>
          </a:p>
          <a:p>
            <a:r>
              <a:rPr lang="nl-NL"/>
              <a:t>Informeer </a:t>
            </a:r>
          </a:p>
          <a:p>
            <a:r>
              <a:rPr lang="nl-NL"/>
              <a:t>Instrueer</a:t>
            </a:r>
          </a:p>
          <a:p>
            <a:r>
              <a:rPr lang="nl-NL"/>
              <a:t>Beargumenteer</a:t>
            </a:r>
          </a:p>
          <a:p>
            <a:r>
              <a:rPr lang="nl-NL"/>
              <a:t>Eindig overtuigend</a:t>
            </a:r>
          </a:p>
          <a:p>
            <a:r>
              <a:rPr lang="nl-NL"/>
              <a:t>Geef gelegenheid voor het stellen van vragen</a:t>
            </a:r>
          </a:p>
          <a:p>
            <a:r>
              <a:rPr lang="nl-NL"/>
              <a:t>Bedank! </a:t>
            </a:r>
          </a:p>
          <a:p>
            <a:r>
              <a:rPr lang="nl-NL" err="1"/>
              <a:t>Prezi</a:t>
            </a:r>
            <a:r>
              <a:rPr lang="nl-NL"/>
              <a:t>, PowerPoint, Storyboard </a:t>
            </a:r>
            <a:r>
              <a:rPr lang="nl-NL" err="1"/>
              <a:t>That</a:t>
            </a:r>
            <a:r>
              <a:rPr lang="nl-NL"/>
              <a:t>, </a:t>
            </a:r>
            <a:r>
              <a:rPr lang="nl-NL" err="1"/>
              <a:t>webklik</a:t>
            </a:r>
            <a:endParaRPr lang="nl-NL"/>
          </a:p>
          <a:p>
            <a:r>
              <a:rPr lang="nl-NL"/>
              <a:t>Geen taalfouten</a:t>
            </a:r>
          </a:p>
          <a:p>
            <a:r>
              <a:rPr lang="nl-NL"/>
              <a:t>Weinig tekst, veel beeldmateriaal, geen opsommingen. </a:t>
            </a:r>
          </a:p>
          <a:p>
            <a:pPr marL="0" indent="0">
              <a:buNone/>
            </a:pPr>
            <a:endParaRPr lang="nl-NL"/>
          </a:p>
        </p:txBody>
      </p:sp>
    </p:spTree>
    <p:extLst>
      <p:ext uri="{BB962C8B-B14F-4D97-AF65-F5344CB8AC3E}">
        <p14:creationId xmlns:p14="http://schemas.microsoft.com/office/powerpoint/2010/main" val="12728865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Dus…spreekschema! </a:t>
            </a:r>
          </a:p>
        </p:txBody>
      </p:sp>
      <p:sp>
        <p:nvSpPr>
          <p:cNvPr id="3" name="Tijdelijke aanduiding voor inhoud 2"/>
          <p:cNvSpPr>
            <a:spLocks noGrp="1"/>
          </p:cNvSpPr>
          <p:nvPr>
            <p:ph sz="quarter" idx="1"/>
          </p:nvPr>
        </p:nvSpPr>
        <p:spPr/>
        <p:txBody>
          <a:bodyPr/>
          <a:lstStyle/>
          <a:p>
            <a:endParaRPr lang="nl-NL"/>
          </a:p>
          <a:p>
            <a:endParaRPr lang="nl-NL"/>
          </a:p>
          <a:p>
            <a:endParaRPr lang="nl-NL"/>
          </a:p>
          <a:p>
            <a:endParaRPr lang="nl-NL"/>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5200" y="2362200"/>
            <a:ext cx="2133600" cy="2133600"/>
          </a:xfrm>
          <a:prstGeom prst="rect">
            <a:avLst/>
          </a:prstGeom>
        </p:spPr>
      </p:pic>
    </p:spTree>
    <p:extLst>
      <p:ext uri="{BB962C8B-B14F-4D97-AF65-F5344CB8AC3E}">
        <p14:creationId xmlns:p14="http://schemas.microsoft.com/office/powerpoint/2010/main" val="24316817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D1430F1-57AC-4BAC-8529-7F9A37C9D276}"/>
              </a:ext>
            </a:extLst>
          </p:cNvPr>
          <p:cNvSpPr>
            <a:spLocks noGrp="1"/>
          </p:cNvSpPr>
          <p:nvPr>
            <p:ph type="title"/>
          </p:nvPr>
        </p:nvSpPr>
        <p:spPr/>
        <p:txBody>
          <a:bodyPr/>
          <a:lstStyle/>
          <a:p>
            <a:r>
              <a:rPr lang="nl-NL" dirty="0"/>
              <a:t>Spreekschema maken individueel</a:t>
            </a:r>
          </a:p>
        </p:txBody>
      </p:sp>
      <p:graphicFrame>
        <p:nvGraphicFramePr>
          <p:cNvPr id="4" name="Tijdelijke aanduiding voor inhoud 3">
            <a:extLst>
              <a:ext uri="{FF2B5EF4-FFF2-40B4-BE49-F238E27FC236}">
                <a16:creationId xmlns:a16="http://schemas.microsoft.com/office/drawing/2014/main" id="{C441907F-9E98-4828-8CE7-A655D9F35D7F}"/>
              </a:ext>
            </a:extLst>
          </p:cNvPr>
          <p:cNvGraphicFramePr>
            <a:graphicFrameLocks noGrp="1"/>
          </p:cNvGraphicFramePr>
          <p:nvPr>
            <p:ph sz="quarter" idx="1"/>
            <p:extLst>
              <p:ext uri="{D42A27DB-BD31-4B8C-83A1-F6EECF244321}">
                <p14:modId xmlns:p14="http://schemas.microsoft.com/office/powerpoint/2010/main" val="296848327"/>
              </p:ext>
            </p:extLst>
          </p:nvPr>
        </p:nvGraphicFramePr>
        <p:xfrm>
          <a:off x="2627870" y="1606378"/>
          <a:ext cx="3622815" cy="4620229"/>
        </p:xfrm>
        <a:graphic>
          <a:graphicData uri="http://schemas.openxmlformats.org/drawingml/2006/table">
            <a:tbl>
              <a:tblPr firstRow="1" firstCol="1" bandRow="1">
                <a:tableStyleId>{5C22544A-7EE6-4342-B048-85BDC9FD1C3A}</a:tableStyleId>
              </a:tblPr>
              <a:tblGrid>
                <a:gridCol w="452763">
                  <a:extLst>
                    <a:ext uri="{9D8B030D-6E8A-4147-A177-3AD203B41FA5}">
                      <a16:colId xmlns:a16="http://schemas.microsoft.com/office/drawing/2014/main" val="457484534"/>
                    </a:ext>
                  </a:extLst>
                </a:gridCol>
                <a:gridCol w="1008782">
                  <a:extLst>
                    <a:ext uri="{9D8B030D-6E8A-4147-A177-3AD203B41FA5}">
                      <a16:colId xmlns:a16="http://schemas.microsoft.com/office/drawing/2014/main" val="2523786973"/>
                    </a:ext>
                  </a:extLst>
                </a:gridCol>
                <a:gridCol w="516987">
                  <a:extLst>
                    <a:ext uri="{9D8B030D-6E8A-4147-A177-3AD203B41FA5}">
                      <a16:colId xmlns:a16="http://schemas.microsoft.com/office/drawing/2014/main" val="3084698585"/>
                    </a:ext>
                  </a:extLst>
                </a:gridCol>
                <a:gridCol w="719596">
                  <a:extLst>
                    <a:ext uri="{9D8B030D-6E8A-4147-A177-3AD203B41FA5}">
                      <a16:colId xmlns:a16="http://schemas.microsoft.com/office/drawing/2014/main" val="340840039"/>
                    </a:ext>
                  </a:extLst>
                </a:gridCol>
                <a:gridCol w="924687">
                  <a:extLst>
                    <a:ext uri="{9D8B030D-6E8A-4147-A177-3AD203B41FA5}">
                      <a16:colId xmlns:a16="http://schemas.microsoft.com/office/drawing/2014/main" val="3870915547"/>
                    </a:ext>
                  </a:extLst>
                </a:gridCol>
              </a:tblGrid>
              <a:tr h="300282">
                <a:tc>
                  <a:txBody>
                    <a:bodyPr/>
                    <a:lstStyle/>
                    <a:p>
                      <a:pPr algn="l">
                        <a:lnSpc>
                          <a:spcPct val="115000"/>
                        </a:lnSpc>
                        <a:spcAft>
                          <a:spcPts val="0"/>
                        </a:spcAft>
                      </a:pPr>
                      <a:r>
                        <a:rPr lang="nl-NL" sz="900">
                          <a:effectLst/>
                        </a:rPr>
                        <a:t>Naam:</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Onderwerp:</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Tijd:</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Doel:</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Hulpmiddel:</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1636763648"/>
                  </a:ext>
                </a:extLst>
              </a:tr>
              <a:tr h="477519">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Opening</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30 sec.</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Affectief ( = op gevoel inspelen)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 met geluid en beeld</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4082963077"/>
                  </a:ext>
                </a:extLst>
              </a:tr>
              <a:tr h="360132">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Wie zijn wij?</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1 minuut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Informatief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 en visitekaartjes</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342687544"/>
                  </a:ext>
                </a:extLst>
              </a:tr>
              <a:tr h="360132">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Vestigingsplaats</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1 minuut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Informatief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2283184412"/>
                  </a:ext>
                </a:extLst>
              </a:tr>
              <a:tr h="477519">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Wat voor soort bedrijf?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30 seconden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Informatief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a:t>
                      </a:r>
                      <a:endParaRPr lang="nl-NL" sz="600">
                        <a:effectLst/>
                      </a:endParaRPr>
                    </a:p>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543590158"/>
                  </a:ext>
                </a:extLst>
              </a:tr>
              <a:tr h="315165">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Concurrenten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1,5 minuut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Informatief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4122121169"/>
                  </a:ext>
                </a:extLst>
              </a:tr>
              <a:tr h="639873">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Doelgroep en trends en koppelen aan onderwijs</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2</a:t>
                      </a:r>
                      <a:endParaRPr lang="nl-NL" sz="600">
                        <a:effectLst/>
                      </a:endParaRPr>
                    </a:p>
                    <a:p>
                      <a:pPr algn="l">
                        <a:lnSpc>
                          <a:spcPct val="115000"/>
                        </a:lnSpc>
                        <a:spcAft>
                          <a:spcPts val="0"/>
                        </a:spcAft>
                      </a:pPr>
                      <a:r>
                        <a:rPr lang="nl-NL" sz="900">
                          <a:effectLst/>
                        </a:rPr>
                        <a:t>minuten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Persuasief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3820599172"/>
                  </a:ext>
                </a:extLst>
              </a:tr>
              <a:tr h="477519">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Arrangementen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1 minuut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Informatief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 en prijslijst arrangementen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3569964411"/>
                  </a:ext>
                </a:extLst>
              </a:tr>
              <a:tr h="477519">
                <a:tc>
                  <a:txBody>
                    <a:bodyPr/>
                    <a:lstStyle/>
                    <a:p>
                      <a:pPr algn="l">
                        <a:lnSpc>
                          <a:spcPct val="115000"/>
                        </a:lnSpc>
                        <a:spcAft>
                          <a:spcPts val="0"/>
                        </a:spcAft>
                      </a:pPr>
                      <a:r>
                        <a:rPr lang="nl-NL" sz="900">
                          <a:effectLst/>
                        </a:rPr>
                        <a:t>Guido</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Kans op slagen?</a:t>
                      </a:r>
                      <a:endParaRPr lang="nl-NL" sz="600">
                        <a:effectLst/>
                      </a:endParaRPr>
                    </a:p>
                    <a:p>
                      <a:pPr algn="l">
                        <a:lnSpc>
                          <a:spcPct val="115000"/>
                        </a:lnSpc>
                        <a:spcAft>
                          <a:spcPts val="0"/>
                        </a:spcAft>
                      </a:pPr>
                      <a:r>
                        <a:rPr lang="nl-NL" sz="900">
                          <a:effectLst/>
                        </a:rPr>
                        <a:t>Standpunt verdedigen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1</a:t>
                      </a:r>
                      <a:endParaRPr lang="nl-NL" sz="600">
                        <a:effectLst/>
                      </a:endParaRPr>
                    </a:p>
                    <a:p>
                      <a:pPr algn="l">
                        <a:lnSpc>
                          <a:spcPct val="115000"/>
                        </a:lnSpc>
                        <a:spcAft>
                          <a:spcPts val="0"/>
                        </a:spcAft>
                      </a:pPr>
                      <a:r>
                        <a:rPr lang="nl-NL" sz="900">
                          <a:effectLst/>
                        </a:rPr>
                        <a:t>minuut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Persuasief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Powerpoint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2998271977"/>
                  </a:ext>
                </a:extLst>
              </a:tr>
              <a:tr h="364708">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2092813996"/>
                  </a:ext>
                </a:extLst>
              </a:tr>
              <a:tr h="364708">
                <a:tc>
                  <a:txBody>
                    <a:bodyPr/>
                    <a:lstStyle/>
                    <a:p>
                      <a:pPr algn="l">
                        <a:lnSpc>
                          <a:spcPct val="115000"/>
                        </a:lnSpc>
                        <a:spcAft>
                          <a:spcPts val="0"/>
                        </a:spcAft>
                      </a:pPr>
                      <a:r>
                        <a:rPr lang="nl-NL" sz="900">
                          <a:effectLst/>
                        </a:rPr>
                        <a:t> </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Vragen beantwoorden</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a:effectLst/>
                        </a:rPr>
                        <a:t>Persuasief</a:t>
                      </a:r>
                      <a:endParaRPr lang="nl-NL" sz="60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tc>
                  <a:txBody>
                    <a:bodyPr/>
                    <a:lstStyle/>
                    <a:p>
                      <a:pPr algn="l">
                        <a:lnSpc>
                          <a:spcPct val="115000"/>
                        </a:lnSpc>
                        <a:spcAft>
                          <a:spcPts val="0"/>
                        </a:spcAft>
                      </a:pPr>
                      <a:r>
                        <a:rPr lang="nl-NL" sz="900" dirty="0">
                          <a:effectLst/>
                        </a:rPr>
                        <a:t> </a:t>
                      </a:r>
                      <a:endParaRPr lang="nl-NL" sz="6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35900" marR="35900" marT="0" marB="0"/>
                </a:tc>
                <a:extLst>
                  <a:ext uri="{0D108BD9-81ED-4DB2-BD59-A6C34878D82A}">
                    <a16:rowId xmlns:a16="http://schemas.microsoft.com/office/drawing/2014/main" val="2979322251"/>
                  </a:ext>
                </a:extLst>
              </a:tr>
            </a:tbl>
          </a:graphicData>
        </a:graphic>
      </p:graphicFrame>
    </p:spTree>
    <p:extLst>
      <p:ext uri="{BB962C8B-B14F-4D97-AF65-F5344CB8AC3E}">
        <p14:creationId xmlns:p14="http://schemas.microsoft.com/office/powerpoint/2010/main" val="220836244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348714-4899-4866-A798-8C6940119638}"/>
              </a:ext>
            </a:extLst>
          </p:cNvPr>
          <p:cNvSpPr>
            <a:spLocks noGrp="1"/>
          </p:cNvSpPr>
          <p:nvPr>
            <p:ph type="title"/>
          </p:nvPr>
        </p:nvSpPr>
        <p:spPr/>
        <p:txBody>
          <a:bodyPr/>
          <a:lstStyle/>
          <a:p>
            <a:endParaRPr lang="nl-NL"/>
          </a:p>
        </p:txBody>
      </p:sp>
      <p:graphicFrame>
        <p:nvGraphicFramePr>
          <p:cNvPr id="4" name="Tijdelijke aanduiding voor inhoud 3">
            <a:extLst>
              <a:ext uri="{FF2B5EF4-FFF2-40B4-BE49-F238E27FC236}">
                <a16:creationId xmlns:a16="http://schemas.microsoft.com/office/drawing/2014/main" id="{B1851F59-1778-4239-99EC-AF5C3F6C0A96}"/>
              </a:ext>
            </a:extLst>
          </p:cNvPr>
          <p:cNvGraphicFramePr>
            <a:graphicFrameLocks noGrp="1"/>
          </p:cNvGraphicFramePr>
          <p:nvPr>
            <p:ph sz="quarter" idx="1"/>
          </p:nvPr>
        </p:nvGraphicFramePr>
        <p:xfrm>
          <a:off x="3423869" y="1527175"/>
          <a:ext cx="2259749" cy="4572001"/>
        </p:xfrm>
        <a:graphic>
          <a:graphicData uri="http://schemas.openxmlformats.org/drawingml/2006/table">
            <a:tbl>
              <a:tblPr firstRow="1" firstCol="1" bandRow="1">
                <a:tableStyleId>{5C22544A-7EE6-4342-B048-85BDC9FD1C3A}</a:tableStyleId>
              </a:tblPr>
              <a:tblGrid>
                <a:gridCol w="451753">
                  <a:extLst>
                    <a:ext uri="{9D8B030D-6E8A-4147-A177-3AD203B41FA5}">
                      <a16:colId xmlns:a16="http://schemas.microsoft.com/office/drawing/2014/main" val="1299924886"/>
                    </a:ext>
                  </a:extLst>
                </a:gridCol>
                <a:gridCol w="451753">
                  <a:extLst>
                    <a:ext uri="{9D8B030D-6E8A-4147-A177-3AD203B41FA5}">
                      <a16:colId xmlns:a16="http://schemas.microsoft.com/office/drawing/2014/main" val="2769823962"/>
                    </a:ext>
                  </a:extLst>
                </a:gridCol>
                <a:gridCol w="451753">
                  <a:extLst>
                    <a:ext uri="{9D8B030D-6E8A-4147-A177-3AD203B41FA5}">
                      <a16:colId xmlns:a16="http://schemas.microsoft.com/office/drawing/2014/main" val="2391379649"/>
                    </a:ext>
                  </a:extLst>
                </a:gridCol>
                <a:gridCol w="452245">
                  <a:extLst>
                    <a:ext uri="{9D8B030D-6E8A-4147-A177-3AD203B41FA5}">
                      <a16:colId xmlns:a16="http://schemas.microsoft.com/office/drawing/2014/main" val="1216538879"/>
                    </a:ext>
                  </a:extLst>
                </a:gridCol>
                <a:gridCol w="452245">
                  <a:extLst>
                    <a:ext uri="{9D8B030D-6E8A-4147-A177-3AD203B41FA5}">
                      <a16:colId xmlns:a16="http://schemas.microsoft.com/office/drawing/2014/main" val="3018667758"/>
                    </a:ext>
                  </a:extLst>
                </a:gridCol>
              </a:tblGrid>
              <a:tr h="217028">
                <a:tc>
                  <a:txBody>
                    <a:bodyPr/>
                    <a:lstStyle/>
                    <a:p>
                      <a:pPr>
                        <a:lnSpc>
                          <a:spcPct val="107000"/>
                        </a:lnSpc>
                        <a:spcAft>
                          <a:spcPts val="0"/>
                        </a:spcAft>
                      </a:pPr>
                      <a:r>
                        <a:rPr lang="nl-NL" sz="600">
                          <a:effectLst/>
                        </a:rPr>
                        <a:t>Naam: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Onderwerp: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Tijd: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Doel: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Hulpmiddel: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2477778249"/>
                  </a:ext>
                </a:extLst>
              </a:tr>
              <a:tr h="298482">
                <a:tc>
                  <a:txBody>
                    <a:bodyPr/>
                    <a:lstStyle/>
                    <a:p>
                      <a:pPr algn="ctr">
                        <a:lnSpc>
                          <a:spcPct val="107000"/>
                        </a:lnSpc>
                        <a:spcAft>
                          <a:spcPts val="0"/>
                        </a:spcAft>
                      </a:pPr>
                      <a:r>
                        <a:rPr lang="nl-NL" sz="600">
                          <a:effectLst/>
                        </a:rPr>
                        <a:t>Aline</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Opening</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10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Affectief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Persoonlijke ervaring of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2704708712"/>
                  </a:ext>
                </a:extLst>
              </a:tr>
              <a:tr h="434057">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Wie ben ik?</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Informatief(voorstellen)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350929454"/>
                  </a:ext>
                </a:extLst>
              </a:tr>
              <a:tr h="399475">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Onderwerp en elementen noemen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Informatief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225997534"/>
                  </a:ext>
                </a:extLst>
              </a:tr>
              <a:tr h="601461">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Ideeën droombedrijf benoemen en het doel aangeven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Moodboard</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296474086"/>
                  </a:ext>
                </a:extLst>
              </a:tr>
              <a:tr h="204985">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Vestigingsplaats</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30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Informatief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672178437"/>
                  </a:ext>
                </a:extLst>
              </a:tr>
              <a:tr h="434057">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Concurrentie-analyse</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 minuten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3473364272"/>
                  </a:ext>
                </a:extLst>
              </a:tr>
              <a:tr h="434057">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nSpc>
                          <a:spcPct val="107000"/>
                        </a:lnSpc>
                        <a:spcAft>
                          <a:spcPts val="0"/>
                        </a:spcAft>
                      </a:pPr>
                      <a:r>
                        <a:rPr lang="nl-NL" sz="600">
                          <a:effectLst/>
                        </a:rPr>
                        <a:t>Doelgroep en extra activiteiten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 minuten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Informatief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654376836"/>
                  </a:ext>
                </a:extLst>
              </a:tr>
              <a:tr h="264711">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Wat is nu slim?</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20 sec</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Menukaart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3649868909"/>
                  </a:ext>
                </a:extLst>
              </a:tr>
              <a:tr h="264711">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Droombedrijf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 minuten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Informatief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1128061490"/>
                  </a:ext>
                </a:extLst>
              </a:tr>
              <a:tr h="298482">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Kans op slagen en trends</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2 minuten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4019806158"/>
                  </a:ext>
                </a:extLst>
              </a:tr>
              <a:tr h="298482">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Toekomst en onderwijs</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1 minuut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2282640165"/>
                  </a:ext>
                </a:extLst>
              </a:tr>
              <a:tr h="422013">
                <a:tc>
                  <a:txBody>
                    <a:bodyPr/>
                    <a:lstStyle/>
                    <a:p>
                      <a:pPr algn="ctr">
                        <a:lnSpc>
                          <a:spcPct val="107000"/>
                        </a:lnSpc>
                        <a:spcAft>
                          <a:spcPts val="0"/>
                        </a:spcAft>
                      </a:pPr>
                      <a:r>
                        <a:rPr lang="nl-NL" sz="600">
                          <a:effectLst/>
                        </a:rPr>
                        <a:t> </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Vragen</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a:effectLst/>
                        </a:rPr>
                        <a:t>Persuasief</a:t>
                      </a:r>
                      <a:endParaRPr lang="nl-NL" sz="40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tc>
                  <a:txBody>
                    <a:bodyPr/>
                    <a:lstStyle/>
                    <a:p>
                      <a:pPr algn="ctr">
                        <a:lnSpc>
                          <a:spcPct val="107000"/>
                        </a:lnSpc>
                        <a:spcAft>
                          <a:spcPts val="0"/>
                        </a:spcAft>
                      </a:pPr>
                      <a:r>
                        <a:rPr lang="nl-NL" sz="600" dirty="0">
                          <a:effectLst/>
                        </a:rPr>
                        <a:t> </a:t>
                      </a:r>
                      <a:endParaRPr lang="nl-NL" sz="400" dirty="0">
                        <a:effectLst/>
                        <a:latin typeface="Calibri" panose="020F0502020204030204" pitchFamily="34" charset="0"/>
                        <a:ea typeface="Calibri" panose="020F0502020204030204" pitchFamily="34" charset="0"/>
                        <a:cs typeface="Times New Roman" panose="02020603050405020304" pitchFamily="18" charset="0"/>
                      </a:endParaRPr>
                    </a:p>
                  </a:txBody>
                  <a:tcPr marL="26545" marR="26545" marT="0" marB="0"/>
                </a:tc>
                <a:extLst>
                  <a:ext uri="{0D108BD9-81ED-4DB2-BD59-A6C34878D82A}">
                    <a16:rowId xmlns:a16="http://schemas.microsoft.com/office/drawing/2014/main" val="2256175927"/>
                  </a:ext>
                </a:extLst>
              </a:tr>
            </a:tbl>
          </a:graphicData>
        </a:graphic>
      </p:graphicFrame>
      <p:sp>
        <p:nvSpPr>
          <p:cNvPr id="5" name="Rectangle 1">
            <a:extLst>
              <a:ext uri="{FF2B5EF4-FFF2-40B4-BE49-F238E27FC236}">
                <a16:creationId xmlns:a16="http://schemas.microsoft.com/office/drawing/2014/main" id="{4C59A79C-28A2-4FA8-8F04-6A8C172EB0A1}"/>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nl-NL" altLang="nl-NL" sz="1400" b="0" i="0" u="none" strike="noStrike" cap="none" normalizeH="0" baseline="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Spreekschema: ……………..</a:t>
            </a:r>
            <a:endParaRPr kumimoji="0" lang="nl-NL" altLang="nl-NL" sz="6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01012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Dus…beoordeling</a:t>
            </a:r>
          </a:p>
        </p:txBody>
      </p:sp>
      <p:sp>
        <p:nvSpPr>
          <p:cNvPr id="3" name="Tijdelijke aanduiding voor inhoud 2"/>
          <p:cNvSpPr>
            <a:spLocks noGrp="1"/>
          </p:cNvSpPr>
          <p:nvPr>
            <p:ph sz="quarter" idx="1"/>
          </p:nvPr>
        </p:nvSpPr>
        <p:spPr/>
        <p:txBody>
          <a:bodyPr/>
          <a:lstStyle/>
          <a:p>
            <a:endParaRPr lang="nl-NL"/>
          </a:p>
          <a:p>
            <a:endParaRPr lang="nl-NL"/>
          </a:p>
          <a:p>
            <a:endParaRPr lang="nl-NL"/>
          </a:p>
          <a:p>
            <a:r>
              <a:rPr lang="nl-NL"/>
              <a:t>Let op……</a:t>
            </a:r>
          </a:p>
        </p:txBody>
      </p:sp>
      <p:pic>
        <p:nvPicPr>
          <p:cNvPr id="4" name="Afbeelding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15816" y="987552"/>
            <a:ext cx="6296025" cy="6296025"/>
          </a:xfrm>
          <a:prstGeom prst="rect">
            <a:avLst/>
          </a:prstGeom>
        </p:spPr>
      </p:pic>
    </p:spTree>
    <p:extLst>
      <p:ext uri="{BB962C8B-B14F-4D97-AF65-F5344CB8AC3E}">
        <p14:creationId xmlns:p14="http://schemas.microsoft.com/office/powerpoint/2010/main" val="28651098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0206B8-44CC-42BC-A771-330534CA3F6B}"/>
              </a:ext>
            </a:extLst>
          </p:cNvPr>
          <p:cNvSpPr>
            <a:spLocks noGrp="1"/>
          </p:cNvSpPr>
          <p:nvPr>
            <p:ph type="title"/>
          </p:nvPr>
        </p:nvSpPr>
        <p:spPr/>
        <p:txBody>
          <a:bodyPr/>
          <a:lstStyle/>
          <a:p>
            <a:r>
              <a:rPr lang="nl-NL"/>
              <a:t>Definitiefase</a:t>
            </a:r>
          </a:p>
        </p:txBody>
      </p:sp>
      <p:sp>
        <p:nvSpPr>
          <p:cNvPr id="3" name="Tijdelijke aanduiding voor inhoud 2">
            <a:extLst>
              <a:ext uri="{FF2B5EF4-FFF2-40B4-BE49-F238E27FC236}">
                <a16:creationId xmlns:a16="http://schemas.microsoft.com/office/drawing/2014/main" id="{8F523D0F-A53E-485C-9B61-BD63CE54A612}"/>
              </a:ext>
            </a:extLst>
          </p:cNvPr>
          <p:cNvSpPr>
            <a:spLocks noGrp="1"/>
          </p:cNvSpPr>
          <p:nvPr>
            <p:ph sz="quarter" idx="1"/>
          </p:nvPr>
        </p:nvSpPr>
        <p:spPr/>
        <p:txBody>
          <a:bodyPr/>
          <a:lstStyle/>
          <a:p>
            <a:endParaRPr lang="nl-NL"/>
          </a:p>
          <a:p>
            <a:r>
              <a:rPr lang="nl-NL"/>
              <a:t>Wat gaat het worden en waarom? </a:t>
            </a:r>
          </a:p>
          <a:p>
            <a:r>
              <a:rPr lang="nl-NL"/>
              <a:t>Omschrijf de 6 p’s!</a:t>
            </a:r>
          </a:p>
          <a:p>
            <a:endParaRPr lang="nl-NL"/>
          </a:p>
        </p:txBody>
      </p:sp>
      <p:pic>
        <p:nvPicPr>
          <p:cNvPr id="5" name="Afbeelding 4">
            <a:extLst>
              <a:ext uri="{FF2B5EF4-FFF2-40B4-BE49-F238E27FC236}">
                <a16:creationId xmlns:a16="http://schemas.microsoft.com/office/drawing/2014/main" id="{8E4213C9-E7A8-4078-AAE7-EA65DAEBA4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55969" y="2492896"/>
            <a:ext cx="4587906" cy="4226991"/>
          </a:xfrm>
          <a:prstGeom prst="rect">
            <a:avLst/>
          </a:prstGeom>
        </p:spPr>
      </p:pic>
    </p:spTree>
    <p:extLst>
      <p:ext uri="{BB962C8B-B14F-4D97-AF65-F5344CB8AC3E}">
        <p14:creationId xmlns:p14="http://schemas.microsoft.com/office/powerpoint/2010/main" val="15968037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Nawoord</a:t>
            </a:r>
            <a:endParaRPr lang="nl-NL"/>
          </a:p>
        </p:txBody>
      </p:sp>
      <p:sp>
        <p:nvSpPr>
          <p:cNvPr id="3" name="Tijdelijke aanduiding voor inhoud 2"/>
          <p:cNvSpPr>
            <a:spLocks noGrp="1"/>
          </p:cNvSpPr>
          <p:nvPr>
            <p:ph sz="quarter" idx="1"/>
          </p:nvPr>
        </p:nvSpPr>
        <p:spPr/>
        <p:txBody>
          <a:bodyPr>
            <a:normAutofit fontScale="77500" lnSpcReduction="20000"/>
          </a:bodyPr>
          <a:lstStyle/>
          <a:p>
            <a:pPr>
              <a:buNone/>
            </a:pPr>
            <a:r>
              <a:rPr lang="nl-NL"/>
              <a:t>Een verslag eindigt nogal eens met een slotwoord of nawoord.</a:t>
            </a:r>
          </a:p>
          <a:p>
            <a:pPr>
              <a:buNone/>
            </a:pPr>
            <a:r>
              <a:rPr lang="nl-NL"/>
              <a:t>Dat is een –op het voorwoord lijkende-  persoonlijk getinte tekst </a:t>
            </a:r>
          </a:p>
          <a:p>
            <a:pPr>
              <a:buNone/>
            </a:pPr>
            <a:r>
              <a:rPr lang="nl-NL"/>
              <a:t>waarin je het schrijven van het verslag evalueert.</a:t>
            </a:r>
          </a:p>
          <a:p>
            <a:endParaRPr lang="nl-NL"/>
          </a:p>
          <a:p>
            <a:pPr>
              <a:buNone/>
            </a:pPr>
            <a:r>
              <a:rPr lang="nl-NL"/>
              <a:t>Je geeft dan kort gezamenlijk antwoord op de volgende vragen:</a:t>
            </a:r>
          </a:p>
          <a:p>
            <a:endParaRPr lang="nl-NL"/>
          </a:p>
          <a:p>
            <a:pPr lvl="0"/>
            <a:r>
              <a:rPr lang="nl-NL"/>
              <a:t>Wat heb je geleerd? </a:t>
            </a:r>
          </a:p>
          <a:p>
            <a:pPr lvl="0"/>
            <a:r>
              <a:rPr lang="nl-NL"/>
              <a:t>Wat ging goed en hoe kwam dat?</a:t>
            </a:r>
          </a:p>
          <a:p>
            <a:pPr lvl="0"/>
            <a:r>
              <a:rPr lang="nl-NL"/>
              <a:t>Wat ging er mis en waarom ging het mis?</a:t>
            </a:r>
          </a:p>
          <a:p>
            <a:pPr lvl="0"/>
            <a:r>
              <a:rPr lang="nl-NL"/>
              <a:t>Hoe verliep een eventuele samenwerking?</a:t>
            </a:r>
          </a:p>
          <a:p>
            <a:pPr lvl="0"/>
            <a:r>
              <a:rPr lang="nl-NL"/>
              <a:t>Tegen welke problemen ben je opgelopen en hoe heb je die opgelost?</a:t>
            </a:r>
          </a:p>
          <a:p>
            <a:pPr>
              <a:buNone/>
            </a:pPr>
            <a:endParaRPr lang="en-US"/>
          </a:p>
          <a:p>
            <a:pPr>
              <a:buNone/>
            </a:pPr>
            <a:r>
              <a:rPr lang="en-US"/>
              <a:t>Let op: </a:t>
            </a:r>
            <a:r>
              <a:rPr lang="en-US" err="1"/>
              <a:t>dit</a:t>
            </a:r>
            <a:r>
              <a:rPr lang="en-US"/>
              <a:t> is </a:t>
            </a:r>
            <a:r>
              <a:rPr lang="en-US" err="1"/>
              <a:t>geen</a:t>
            </a:r>
            <a:r>
              <a:rPr lang="en-US"/>
              <a:t> </a:t>
            </a:r>
            <a:r>
              <a:rPr lang="en-US" err="1"/>
              <a:t>uitgebreid</a:t>
            </a:r>
            <a:r>
              <a:rPr lang="en-US"/>
              <a:t> </a:t>
            </a:r>
            <a:r>
              <a:rPr lang="en-US" err="1"/>
              <a:t>reflectieverslag</a:t>
            </a:r>
            <a:r>
              <a:rPr lang="en-US"/>
              <a:t>!</a:t>
            </a:r>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Levendig schrijven</a:t>
            </a:r>
          </a:p>
        </p:txBody>
      </p:sp>
      <p:sp>
        <p:nvSpPr>
          <p:cNvPr id="3" name="Tijdelijke aanduiding voor inhoud 2"/>
          <p:cNvSpPr>
            <a:spLocks noGrp="1"/>
          </p:cNvSpPr>
          <p:nvPr>
            <p:ph sz="quarter" idx="1"/>
          </p:nvPr>
        </p:nvSpPr>
        <p:spPr/>
        <p:txBody>
          <a:bodyPr>
            <a:normAutofit fontScale="92500"/>
          </a:bodyPr>
          <a:lstStyle/>
          <a:p>
            <a:endParaRPr lang="nl-NL"/>
          </a:p>
          <a:p>
            <a:r>
              <a:rPr lang="nl-NL"/>
              <a:t>Hoe schrijf ik een verslag?</a:t>
            </a:r>
          </a:p>
          <a:p>
            <a:r>
              <a:rPr lang="nl-NL"/>
              <a:t>Kies voor automatische opmaak inhoudsopgave!!</a:t>
            </a:r>
          </a:p>
          <a:p>
            <a:r>
              <a:rPr lang="nl-NL"/>
              <a:t>Punten voor levendig schrijven en spreken:</a:t>
            </a:r>
          </a:p>
          <a:p>
            <a:r>
              <a:rPr lang="nl-NL">
                <a:hlinkClick r:id="rId2"/>
              </a:rPr>
              <a:t>https://onzetaal.nl/taaladvies/thematisch/uitdrukkingen-en-spreekwoorden</a:t>
            </a:r>
            <a:endParaRPr lang="nl-NL"/>
          </a:p>
          <a:p>
            <a:r>
              <a:rPr lang="nl-NL"/>
              <a:t>4 punten voor de originaliteit!</a:t>
            </a:r>
          </a:p>
          <a:p>
            <a:r>
              <a:rPr lang="nl-NL"/>
              <a:t>Nu verder met taak 2.</a:t>
            </a:r>
          </a:p>
          <a:p>
            <a:r>
              <a:rPr lang="nl-NL"/>
              <a:t>Reflectieverslag</a:t>
            </a:r>
          </a:p>
          <a:p>
            <a:r>
              <a:rPr lang="nl-NL"/>
              <a:t>Volgende week verslag schrijven en twee presentaties. </a:t>
            </a:r>
          </a:p>
        </p:txBody>
      </p:sp>
    </p:spTree>
    <p:extLst>
      <p:ext uri="{BB962C8B-B14F-4D97-AF65-F5344CB8AC3E}">
        <p14:creationId xmlns:p14="http://schemas.microsoft.com/office/powerpoint/2010/main" val="24088003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err="1"/>
              <a:t>Voorbeeld</a:t>
            </a:r>
            <a:r>
              <a:rPr lang="en-US"/>
              <a:t> </a:t>
            </a:r>
            <a:r>
              <a:rPr lang="en-US" err="1"/>
              <a:t>nawoord</a:t>
            </a:r>
            <a:endParaRPr lang="nl-NL"/>
          </a:p>
        </p:txBody>
      </p:sp>
      <p:sp>
        <p:nvSpPr>
          <p:cNvPr id="3" name="Tijdelijke aanduiding voor inhoud 2"/>
          <p:cNvSpPr>
            <a:spLocks noGrp="1"/>
          </p:cNvSpPr>
          <p:nvPr>
            <p:ph sz="quarter" idx="1"/>
          </p:nvPr>
        </p:nvSpPr>
        <p:spPr/>
        <p:txBody>
          <a:bodyPr>
            <a:normAutofit fontScale="62500" lnSpcReduction="20000"/>
          </a:bodyPr>
          <a:lstStyle/>
          <a:p>
            <a:pPr>
              <a:buNone/>
            </a:pPr>
            <a:endParaRPr lang="nl-NL"/>
          </a:p>
          <a:p>
            <a:endParaRPr lang="nl-NL"/>
          </a:p>
          <a:p>
            <a:pPr>
              <a:buNone/>
            </a:pPr>
            <a:r>
              <a:rPr lang="nl-NL"/>
              <a:t>Het maken van het verslag zit erop en daarmee heb ik de opdracht </a:t>
            </a:r>
          </a:p>
          <a:p>
            <a:pPr>
              <a:buNone/>
            </a:pPr>
            <a:r>
              <a:rPr lang="nl-NL"/>
              <a:t>over solliciteren afgerond. Ik kijk terug op een leerzame opdracht. </a:t>
            </a:r>
          </a:p>
          <a:p>
            <a:pPr>
              <a:buNone/>
            </a:pPr>
            <a:endParaRPr lang="nl-NL"/>
          </a:p>
          <a:p>
            <a:pPr>
              <a:buNone/>
            </a:pPr>
            <a:r>
              <a:rPr lang="nl-NL"/>
              <a:t>Het was een leuke opdracht waarvan ik heb geleerd hoe ik een </a:t>
            </a:r>
          </a:p>
          <a:p>
            <a:pPr>
              <a:buNone/>
            </a:pPr>
            <a:r>
              <a:rPr lang="nl-NL"/>
              <a:t>sollicitatiebrief met CV moet schrijven, maar ik heb ook geleerd wat mijn </a:t>
            </a:r>
          </a:p>
          <a:p>
            <a:pPr>
              <a:buNone/>
            </a:pPr>
            <a:r>
              <a:rPr lang="nl-NL"/>
              <a:t>eigen kwaliteiten en eigenschappen zijn. Aan het begin dacht ik dat het een </a:t>
            </a:r>
          </a:p>
          <a:p>
            <a:pPr>
              <a:buNone/>
            </a:pPr>
            <a:r>
              <a:rPr lang="nl-NL"/>
              <a:t>makkelijke opdracht zou zijn, maar daarin heb ik mij vergist. Het was veel </a:t>
            </a:r>
          </a:p>
          <a:p>
            <a:pPr>
              <a:buNone/>
            </a:pPr>
            <a:r>
              <a:rPr lang="nl-NL"/>
              <a:t>werk en ik ben te laat begonnen met het uitwerken van de opdrachten. </a:t>
            </a:r>
          </a:p>
          <a:p>
            <a:pPr>
              <a:buNone/>
            </a:pPr>
            <a:r>
              <a:rPr lang="nl-NL"/>
              <a:t>Een volgende opdracht ga ik eerder beginnen om op tijd de opdracht af te </a:t>
            </a:r>
          </a:p>
          <a:p>
            <a:pPr>
              <a:buNone/>
            </a:pPr>
            <a:r>
              <a:rPr lang="nl-NL"/>
              <a:t>krijgen.</a:t>
            </a:r>
          </a:p>
          <a:p>
            <a:pPr>
              <a:buNone/>
            </a:pPr>
            <a:endParaRPr lang="nl-NL"/>
          </a:p>
          <a:p>
            <a:pPr>
              <a:buNone/>
            </a:pPr>
            <a:r>
              <a:rPr lang="nl-NL"/>
              <a:t>De hulp van mijn docent en leermeester hebben mij geholpen om de opdracht </a:t>
            </a:r>
          </a:p>
          <a:p>
            <a:pPr>
              <a:buNone/>
            </a:pPr>
            <a:r>
              <a:rPr lang="nl-NL"/>
              <a:t>nog binnen de tijd af te ronden. Zij hebben mij geholpen om een goede planning te </a:t>
            </a:r>
          </a:p>
          <a:p>
            <a:pPr>
              <a:buNone/>
            </a:pPr>
            <a:r>
              <a:rPr lang="nl-NL"/>
              <a:t>maken en wekelijks heb ik mijn werk laten controleren.</a:t>
            </a:r>
          </a:p>
          <a:p>
            <a:pPr>
              <a:buNone/>
            </a:pPr>
            <a:endParaRPr lang="nl-NL"/>
          </a:p>
          <a:p>
            <a:endParaRPr lang="nl-NL"/>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a:t>Checklist </a:t>
            </a:r>
            <a:r>
              <a:rPr lang="en-US" err="1"/>
              <a:t>toets</a:t>
            </a:r>
            <a:endParaRPr lang="nl-NL"/>
          </a:p>
        </p:txBody>
      </p:sp>
      <p:sp>
        <p:nvSpPr>
          <p:cNvPr id="3" name="Tijdelijke aanduiding voor inhoud 2"/>
          <p:cNvSpPr>
            <a:spLocks noGrp="1"/>
          </p:cNvSpPr>
          <p:nvPr>
            <p:ph sz="quarter" idx="1"/>
          </p:nvPr>
        </p:nvSpPr>
        <p:spPr>
          <a:xfrm>
            <a:off x="301752" y="1196752"/>
            <a:ext cx="8503920" cy="4902296"/>
          </a:xfrm>
        </p:spPr>
        <p:txBody>
          <a:bodyPr>
            <a:normAutofit fontScale="25000" lnSpcReduction="20000"/>
          </a:bodyPr>
          <a:lstStyle/>
          <a:p>
            <a:r>
              <a:rPr lang="nl-NL" sz="4800"/>
              <a:t>Om na te gaan of je bij het maken van je verslag overal aan gedacht hebt, </a:t>
            </a:r>
          </a:p>
          <a:p>
            <a:r>
              <a:rPr lang="nl-NL" sz="4800"/>
              <a:t>volgt hier een checklist:</a:t>
            </a:r>
          </a:p>
          <a:p>
            <a:r>
              <a:rPr lang="nl-NL" sz="4800"/>
              <a:t> </a:t>
            </a:r>
          </a:p>
          <a:p>
            <a:pPr lvl="0"/>
            <a:r>
              <a:rPr lang="nl-NL" sz="4800"/>
              <a:t>Staan op de titelpagina alle noodzakelijke gegevens vermeld?</a:t>
            </a:r>
          </a:p>
          <a:p>
            <a:r>
              <a:rPr lang="nl-NL" sz="4800"/>
              <a:t> </a:t>
            </a:r>
          </a:p>
          <a:p>
            <a:pPr lvl="0"/>
            <a:r>
              <a:rPr lang="nl-NL" sz="4800"/>
              <a:t>Is de inhoudsopgave compleet?</a:t>
            </a:r>
          </a:p>
          <a:p>
            <a:r>
              <a:rPr lang="nl-NL" sz="4800"/>
              <a:t> </a:t>
            </a:r>
          </a:p>
          <a:p>
            <a:pPr lvl="0"/>
            <a:r>
              <a:rPr lang="nl-NL" sz="4800"/>
              <a:t>Is een voorwoord en inleiding aanwezig?</a:t>
            </a:r>
          </a:p>
          <a:p>
            <a:r>
              <a:rPr lang="nl-NL" sz="4800"/>
              <a:t> </a:t>
            </a:r>
          </a:p>
          <a:p>
            <a:pPr lvl="0"/>
            <a:r>
              <a:rPr lang="nl-NL" sz="4800"/>
              <a:t>Hebben de pagina's een nummer?</a:t>
            </a:r>
          </a:p>
          <a:p>
            <a:r>
              <a:rPr lang="nl-NL" sz="4800"/>
              <a:t> </a:t>
            </a:r>
          </a:p>
          <a:p>
            <a:pPr lvl="0"/>
            <a:r>
              <a:rPr lang="nl-NL" sz="4800"/>
              <a:t>Hebben de pagina's een voettekst/koptekst?</a:t>
            </a:r>
          </a:p>
          <a:p>
            <a:r>
              <a:rPr lang="nl-NL" sz="4800"/>
              <a:t> </a:t>
            </a:r>
          </a:p>
          <a:p>
            <a:pPr lvl="0"/>
            <a:r>
              <a:rPr lang="nl-NL" sz="4800"/>
              <a:t>Is er een inleiding?</a:t>
            </a:r>
          </a:p>
          <a:p>
            <a:r>
              <a:rPr lang="nl-NL" sz="4800"/>
              <a:t> </a:t>
            </a:r>
          </a:p>
          <a:p>
            <a:pPr lvl="0"/>
            <a:r>
              <a:rPr lang="nl-NL" sz="4800"/>
              <a:t>Zijn de illustraties functioneel?</a:t>
            </a:r>
          </a:p>
          <a:p>
            <a:pPr lvl="0"/>
            <a:r>
              <a:rPr lang="nl-NL" sz="4800"/>
              <a:t>Argumenteer je voldoende?</a:t>
            </a:r>
          </a:p>
          <a:p>
            <a:pPr lvl="0"/>
            <a:r>
              <a:rPr lang="en-US" sz="4800"/>
              <a:t>Heb je </a:t>
            </a:r>
            <a:r>
              <a:rPr lang="en-US" sz="4800" err="1"/>
              <a:t>spreekwoorden</a:t>
            </a:r>
            <a:r>
              <a:rPr lang="en-US" sz="4800"/>
              <a:t> </a:t>
            </a:r>
            <a:r>
              <a:rPr lang="en-US" sz="4800" err="1"/>
              <a:t>toegevoegd</a:t>
            </a:r>
            <a:r>
              <a:rPr lang="en-US" sz="4800"/>
              <a:t>?</a:t>
            </a:r>
            <a:endParaRPr lang="nl-NL" sz="4800"/>
          </a:p>
          <a:p>
            <a:r>
              <a:rPr lang="nl-NL" sz="4800"/>
              <a:t> </a:t>
            </a:r>
          </a:p>
          <a:p>
            <a:pPr lvl="0"/>
            <a:r>
              <a:rPr lang="nl-NL" sz="4800"/>
              <a:t>Heb je een slotwoord?</a:t>
            </a:r>
          </a:p>
          <a:p>
            <a:r>
              <a:rPr lang="nl-NL" sz="4800"/>
              <a:t> </a:t>
            </a:r>
          </a:p>
          <a:p>
            <a:pPr lvl="0"/>
            <a:r>
              <a:rPr lang="nl-NL" sz="4800"/>
              <a:t>Heb je een bronvermelding?</a:t>
            </a:r>
          </a:p>
          <a:p>
            <a:r>
              <a:rPr lang="nl-NL" sz="4800"/>
              <a:t> </a:t>
            </a:r>
          </a:p>
          <a:p>
            <a:pPr lvl="0"/>
            <a:r>
              <a:rPr lang="nl-NL" sz="4800"/>
              <a:t>Heb je de bijlagen genummerd? (adressen, reflectieverslagen, extra’s, spreekschema)</a:t>
            </a:r>
          </a:p>
          <a:p>
            <a:r>
              <a:rPr lang="nl-NL" sz="4800"/>
              <a:t> </a:t>
            </a:r>
          </a:p>
          <a:p>
            <a:pPr lvl="0"/>
            <a:r>
              <a:rPr lang="nl-NL" sz="4800"/>
              <a:t>Staan er in de tekst verwijzingen naar de bijlagen?</a:t>
            </a:r>
          </a:p>
          <a:p>
            <a:pPr lvl="0"/>
            <a:endParaRPr lang="nl-NL" sz="4800"/>
          </a:p>
          <a:p>
            <a:pPr lvl="0"/>
            <a:r>
              <a:rPr lang="nl-NL" sz="4800"/>
              <a:t>Is de spelling gecontroleerd? </a:t>
            </a:r>
          </a:p>
          <a:p>
            <a:pPr lvl="0"/>
            <a:endParaRPr lang="nl-NL" sz="4800"/>
          </a:p>
          <a:p>
            <a:endParaRPr lang="nl-NL"/>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Hoe bereid je een presentatie voor?</a:t>
            </a:r>
          </a:p>
        </p:txBody>
      </p:sp>
      <p:sp>
        <p:nvSpPr>
          <p:cNvPr id="3" name="Tijdelijke aanduiding voor inhoud 2"/>
          <p:cNvSpPr>
            <a:spLocks noGrp="1"/>
          </p:cNvSpPr>
          <p:nvPr>
            <p:ph sz="quarter" idx="1"/>
          </p:nvPr>
        </p:nvSpPr>
        <p:spPr/>
        <p:txBody>
          <a:bodyPr>
            <a:normAutofit lnSpcReduction="10000"/>
          </a:bodyPr>
          <a:lstStyle/>
          <a:p>
            <a:pPr marL="514350" indent="-514350">
              <a:buNone/>
            </a:pPr>
            <a:r>
              <a:rPr lang="nl-NL" sz="2400" b="1" u="sng"/>
              <a:t>1.	Bedenk wat je met een presentatie wilt bereiken</a:t>
            </a:r>
          </a:p>
          <a:p>
            <a:pPr marL="514350" indent="-514350">
              <a:buFont typeface="Wingdings" pitchFamily="2" charset="2"/>
              <a:buChar char="Ø"/>
            </a:pPr>
            <a:r>
              <a:rPr lang="nl-NL" sz="2200"/>
              <a:t>Nadenken over het doel van je presentatie</a:t>
            </a:r>
          </a:p>
          <a:p>
            <a:pPr marL="514350" indent="-514350">
              <a:buFont typeface="Courier New" pitchFamily="49" charset="0"/>
              <a:buChar char="o"/>
            </a:pPr>
            <a:r>
              <a:rPr lang="nl-NL" sz="2200"/>
              <a:t>Het doel van een presentatie bepaalt de inhoud van je verhaal</a:t>
            </a:r>
          </a:p>
          <a:p>
            <a:pPr marL="788670" lvl="1" indent="-514350" algn="ctr">
              <a:buNone/>
            </a:pPr>
            <a:r>
              <a:rPr lang="nl-NL" b="1" i="1" u="sng">
                <a:solidFill>
                  <a:schemeClr val="tx1"/>
                </a:solidFill>
              </a:rPr>
              <a:t>WAT WIL JE ER MEE BEREIKEN??</a:t>
            </a:r>
          </a:p>
          <a:p>
            <a:pPr marL="788670" lvl="1" indent="-514350">
              <a:buFont typeface="Courier New" pitchFamily="49" charset="0"/>
              <a:buChar char="o"/>
            </a:pPr>
            <a:endParaRPr lang="nl-NL" sz="2400"/>
          </a:p>
          <a:p>
            <a:pPr marL="514350" indent="-514350">
              <a:buNone/>
            </a:pPr>
            <a:r>
              <a:rPr lang="nl-NL" sz="2400" b="1" u="sng"/>
              <a:t>2.	Leef je in </a:t>
            </a:r>
            <a:r>
              <a:rPr lang="nl-NL" sz="2400" b="1" u="sng" err="1"/>
              <a:t>in</a:t>
            </a:r>
            <a:r>
              <a:rPr lang="nl-NL" sz="2400" b="1" u="sng"/>
              <a:t> je publiek </a:t>
            </a:r>
          </a:p>
          <a:p>
            <a:pPr marL="514350" indent="-514350">
              <a:buFont typeface="Wingdings" pitchFamily="2" charset="2"/>
              <a:buChar char="Ø"/>
            </a:pPr>
            <a:r>
              <a:rPr lang="nl-NL" sz="2200"/>
              <a:t>Ieder publiek vereist een andere aanpak</a:t>
            </a:r>
          </a:p>
          <a:p>
            <a:pPr marL="514350" indent="-514350">
              <a:buFont typeface="Courier New" pitchFamily="49" charset="0"/>
              <a:buChar char="o"/>
            </a:pPr>
            <a:r>
              <a:rPr lang="nl-NL" sz="2200"/>
              <a:t>Niet alleen moet je de inhoud van je presentatie aanpassen aan je publiek, maar ook de vorm:</a:t>
            </a:r>
          </a:p>
          <a:p>
            <a:pPr marL="788670" lvl="1" indent="-514350">
              <a:buFont typeface="Courier New" pitchFamily="49" charset="0"/>
              <a:buChar char="o"/>
            </a:pPr>
            <a:r>
              <a:rPr lang="nl-NL" sz="2000">
                <a:solidFill>
                  <a:schemeClr val="tx1"/>
                </a:solidFill>
              </a:rPr>
              <a:t>woordkeus</a:t>
            </a:r>
          </a:p>
          <a:p>
            <a:pPr marL="788670" lvl="1" indent="-514350">
              <a:buFont typeface="Courier New" pitchFamily="49" charset="0"/>
              <a:buChar char="o"/>
            </a:pPr>
            <a:r>
              <a:rPr lang="nl-NL" sz="2000">
                <a:solidFill>
                  <a:schemeClr val="tx1"/>
                </a:solidFill>
              </a:rPr>
              <a:t>stemgebruik</a:t>
            </a:r>
          </a:p>
          <a:p>
            <a:pPr marL="788670" lvl="1" indent="-514350">
              <a:buFont typeface="Courier New" pitchFamily="49" charset="0"/>
              <a:buChar char="o"/>
            </a:pPr>
            <a:r>
              <a:rPr lang="nl-NL" sz="2000">
                <a:solidFill>
                  <a:schemeClr val="tx1"/>
                </a:solidFill>
              </a:rPr>
              <a:t>het gebruik van hulpmiddelen</a:t>
            </a:r>
          </a:p>
          <a:p>
            <a:pPr marL="514350" indent="-514350">
              <a:buNone/>
            </a:pPr>
            <a:endParaRPr lang="nl-NL" sz="2600"/>
          </a:p>
        </p:txBody>
      </p:sp>
    </p:spTree>
  </p:cSld>
  <p:clrMapOvr>
    <a:masterClrMapping/>
  </p:clrMapOvr>
  <p:transition>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Effect transition="in" filter="wheel(4)">
                                      <p:cBhvr>
                                        <p:cTn id="13" dur="2000"/>
                                        <p:tgtEl>
                                          <p:spTgt spid="3">
                                            <p:txEl>
                                              <p:pRg st="1" end="1"/>
                                            </p:txEl>
                                          </p:spTgt>
                                        </p:tgtEl>
                                      </p:cBhvr>
                                    </p:animEffect>
                                  </p:childTnLst>
                                </p:cTn>
                              </p:par>
                              <p:par>
                                <p:cTn id="14" presetID="21" presetClass="entr" presetSubtype="4" fill="hold" nodeType="with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wheel(4)">
                                      <p:cBhvr>
                                        <p:cTn id="16" dur="20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48" presetClass="entr" presetSubtype="0" accel="5000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1000" fill="hold"/>
                                        <p:tgtEl>
                                          <p:spTgt spid="3">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2" dur="1000" fill="hold"/>
                                        <p:tgtEl>
                                          <p:spTgt spid="3">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3" dur="1000" fill="hold"/>
                                        <p:tgtEl>
                                          <p:spTgt spid="3">
                                            <p:txEl>
                                              <p:pRg st="3" end="3"/>
                                            </p:txEl>
                                          </p:spTgt>
                                        </p:tgtEl>
                                        <p:attrNameLst>
                                          <p:attrName>ppt_y</p:attrName>
                                        </p:attrNameLst>
                                      </p:cBhvr>
                                      <p:tavLst>
                                        <p:tav tm="0">
                                          <p:val>
                                            <p:strVal val="#ppt_y"/>
                                          </p:val>
                                        </p:tav>
                                        <p:tav tm="100000">
                                          <p:val>
                                            <p:strVal val="#ppt_y"/>
                                          </p:val>
                                        </p:tav>
                                      </p:tavLst>
                                    </p:anim>
                                    <p:animEffect transition="in" filter="fade">
                                      <p:cBhvr>
                                        <p:cTn id="24" dur="1000"/>
                                        <p:tgtEl>
                                          <p:spTgt spid="3">
                                            <p:txEl>
                                              <p:pRg st="3" end="3"/>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 calcmode="lin" valueType="num">
                                      <p:cBhvr additive="base">
                                        <p:cTn id="2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heel(4)">
                                      <p:cBhvr>
                                        <p:cTn id="35" dur="2000"/>
                                        <p:tgtEl>
                                          <p:spTgt spid="3">
                                            <p:txEl>
                                              <p:pRg st="6" end="6"/>
                                            </p:txEl>
                                          </p:spTgt>
                                        </p:tgtEl>
                                      </p:cBhvr>
                                    </p:animEffect>
                                  </p:childTnLst>
                                </p:cTn>
                              </p:par>
                              <p:par>
                                <p:cTn id="36" presetID="21" presetClass="entr" presetSubtype="4" fill="hold" nodeType="with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heel(4)">
                                      <p:cBhvr>
                                        <p:cTn id="38" dur="2000"/>
                                        <p:tgtEl>
                                          <p:spTgt spid="3">
                                            <p:txEl>
                                              <p:pRg st="7" end="7"/>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48" presetClass="entr" presetSubtype="0" accel="5000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anim calcmode="lin" valueType="num">
                                      <p:cBhvr>
                                        <p:cTn id="43" dur="1000" fill="hold"/>
                                        <p:tgtEl>
                                          <p:spTgt spid="3">
                                            <p:txEl>
                                              <p:pRg st="8" end="8"/>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44" dur="1000" fill="hold"/>
                                        <p:tgtEl>
                                          <p:spTgt spid="3">
                                            <p:txEl>
                                              <p:pRg st="8" end="8"/>
                                            </p:txEl>
                                          </p:spTgt>
                                        </p:tgtEl>
                                        <p:attrNameLst>
                                          <p:attrName>ppt_x</p:attrName>
                                        </p:attrNameLst>
                                      </p:cBhvr>
                                      <p:tavLst>
                                        <p:tav tm="0">
                                          <p:val>
                                            <p:fltVal val="-1"/>
                                          </p:val>
                                        </p:tav>
                                        <p:tav tm="50000">
                                          <p:val>
                                            <p:fltVal val="0.95"/>
                                          </p:val>
                                        </p:tav>
                                        <p:tav tm="100000">
                                          <p:val>
                                            <p:strVal val="#ppt_x"/>
                                          </p:val>
                                        </p:tav>
                                      </p:tavLst>
                                    </p:anim>
                                    <p:anim calcmode="lin" valueType="num">
                                      <p:cBhvr>
                                        <p:cTn id="45" dur="1000" fill="hold"/>
                                        <p:tgtEl>
                                          <p:spTgt spid="3">
                                            <p:txEl>
                                              <p:pRg st="8" end="8"/>
                                            </p:txEl>
                                          </p:spTgt>
                                        </p:tgtEl>
                                        <p:attrNameLst>
                                          <p:attrName>ppt_y</p:attrName>
                                        </p:attrNameLst>
                                      </p:cBhvr>
                                      <p:tavLst>
                                        <p:tav tm="0">
                                          <p:val>
                                            <p:strVal val="#ppt_y"/>
                                          </p:val>
                                        </p:tav>
                                        <p:tav tm="100000">
                                          <p:val>
                                            <p:strVal val="#ppt_y"/>
                                          </p:val>
                                        </p:tav>
                                      </p:tavLst>
                                    </p:anim>
                                    <p:animEffect transition="in" filter="fade">
                                      <p:cBhvr>
                                        <p:cTn id="46" dur="1000"/>
                                        <p:tgtEl>
                                          <p:spTgt spid="3">
                                            <p:txEl>
                                              <p:pRg st="8" end="8"/>
                                            </p:txEl>
                                          </p:spTgt>
                                        </p:tgtEl>
                                      </p:cBhvr>
                                    </p:animEffect>
                                  </p:childTnLst>
                                </p:cTn>
                              </p:par>
                              <p:par>
                                <p:cTn id="47" presetID="48" presetClass="entr" presetSubtype="0" accel="50000" fill="hold" nodeType="with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p:cTn id="49" dur="1000" fill="hold"/>
                                        <p:tgtEl>
                                          <p:spTgt spid="3">
                                            <p:txEl>
                                              <p:pRg st="9" end="9"/>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0" dur="1000" fill="hold"/>
                                        <p:tgtEl>
                                          <p:spTgt spid="3">
                                            <p:txEl>
                                              <p:pRg st="9" end="9"/>
                                            </p:txEl>
                                          </p:spTgt>
                                        </p:tgtEl>
                                        <p:attrNameLst>
                                          <p:attrName>ppt_x</p:attrName>
                                        </p:attrNameLst>
                                      </p:cBhvr>
                                      <p:tavLst>
                                        <p:tav tm="0">
                                          <p:val>
                                            <p:fltVal val="-1"/>
                                          </p:val>
                                        </p:tav>
                                        <p:tav tm="50000">
                                          <p:val>
                                            <p:fltVal val="0.95"/>
                                          </p:val>
                                        </p:tav>
                                        <p:tav tm="100000">
                                          <p:val>
                                            <p:strVal val="#ppt_x"/>
                                          </p:val>
                                        </p:tav>
                                      </p:tavLst>
                                    </p:anim>
                                    <p:anim calcmode="lin" valueType="num">
                                      <p:cBhvr>
                                        <p:cTn id="51" dur="1000" fill="hold"/>
                                        <p:tgtEl>
                                          <p:spTgt spid="3">
                                            <p:txEl>
                                              <p:pRg st="9" end="9"/>
                                            </p:txEl>
                                          </p:spTgt>
                                        </p:tgtEl>
                                        <p:attrNameLst>
                                          <p:attrName>ppt_y</p:attrName>
                                        </p:attrNameLst>
                                      </p:cBhvr>
                                      <p:tavLst>
                                        <p:tav tm="0">
                                          <p:val>
                                            <p:strVal val="#ppt_y"/>
                                          </p:val>
                                        </p:tav>
                                        <p:tav tm="100000">
                                          <p:val>
                                            <p:strVal val="#ppt_y"/>
                                          </p:val>
                                        </p:tav>
                                      </p:tavLst>
                                    </p:anim>
                                    <p:animEffect transition="in" filter="fade">
                                      <p:cBhvr>
                                        <p:cTn id="52" dur="1000"/>
                                        <p:tgtEl>
                                          <p:spTgt spid="3">
                                            <p:txEl>
                                              <p:pRg st="9" end="9"/>
                                            </p:txEl>
                                          </p:spTgt>
                                        </p:tgtEl>
                                      </p:cBhvr>
                                    </p:animEffect>
                                  </p:childTnLst>
                                </p:cTn>
                              </p:par>
                              <p:par>
                                <p:cTn id="53" presetID="48" presetClass="entr" presetSubtype="0" accel="50000" fill="hold" nodeType="with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p:cTn id="55" dur="1000" fill="hold"/>
                                        <p:tgtEl>
                                          <p:spTgt spid="3">
                                            <p:txEl>
                                              <p:pRg st="10" end="1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56" dur="1000" fill="hold"/>
                                        <p:tgtEl>
                                          <p:spTgt spid="3">
                                            <p:txEl>
                                              <p:pRg st="10" end="10"/>
                                            </p:txEl>
                                          </p:spTgt>
                                        </p:tgtEl>
                                        <p:attrNameLst>
                                          <p:attrName>ppt_x</p:attrName>
                                        </p:attrNameLst>
                                      </p:cBhvr>
                                      <p:tavLst>
                                        <p:tav tm="0">
                                          <p:val>
                                            <p:fltVal val="-1"/>
                                          </p:val>
                                        </p:tav>
                                        <p:tav tm="50000">
                                          <p:val>
                                            <p:fltVal val="0.95"/>
                                          </p:val>
                                        </p:tav>
                                        <p:tav tm="100000">
                                          <p:val>
                                            <p:strVal val="#ppt_x"/>
                                          </p:val>
                                        </p:tav>
                                      </p:tavLst>
                                    </p:anim>
                                    <p:anim calcmode="lin" valueType="num">
                                      <p:cBhvr>
                                        <p:cTn id="57" dur="1000" fill="hold"/>
                                        <p:tgtEl>
                                          <p:spTgt spid="3">
                                            <p:txEl>
                                              <p:pRg st="10" end="10"/>
                                            </p:txEl>
                                          </p:spTgt>
                                        </p:tgtEl>
                                        <p:attrNameLst>
                                          <p:attrName>ppt_y</p:attrName>
                                        </p:attrNameLst>
                                      </p:cBhvr>
                                      <p:tavLst>
                                        <p:tav tm="0">
                                          <p:val>
                                            <p:strVal val="#ppt_y"/>
                                          </p:val>
                                        </p:tav>
                                        <p:tav tm="100000">
                                          <p:val>
                                            <p:strVal val="#ppt_y"/>
                                          </p:val>
                                        </p:tav>
                                      </p:tavLst>
                                    </p:anim>
                                    <p:animEffect transition="in" filter="fade">
                                      <p:cBhvr>
                                        <p:cTn id="58" dur="10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normAutofit fontScale="90000"/>
          </a:bodyPr>
          <a:lstStyle/>
          <a:p>
            <a:r>
              <a:rPr lang="nl-NL"/>
              <a:t>Uit welke onderdelen bestaat een presentatie?</a:t>
            </a:r>
          </a:p>
        </p:txBody>
      </p:sp>
      <p:sp>
        <p:nvSpPr>
          <p:cNvPr id="3" name="Tijdelijke aanduiding voor inhoud 2"/>
          <p:cNvSpPr>
            <a:spLocks noGrp="1"/>
          </p:cNvSpPr>
          <p:nvPr>
            <p:ph sz="quarter" idx="1"/>
          </p:nvPr>
        </p:nvSpPr>
        <p:spPr/>
        <p:txBody>
          <a:bodyPr/>
          <a:lstStyle/>
          <a:p>
            <a:r>
              <a:rPr lang="nl-NL"/>
              <a:t>Drie onderdelen:</a:t>
            </a:r>
          </a:p>
          <a:p>
            <a:endParaRPr lang="nl-NL"/>
          </a:p>
          <a:p>
            <a:pPr lvl="1">
              <a:buFont typeface="Wingdings" pitchFamily="2" charset="2"/>
              <a:buChar char="Ø"/>
            </a:pPr>
            <a:r>
              <a:rPr lang="en-US" sz="2400">
                <a:solidFill>
                  <a:schemeClr val="tx1"/>
                </a:solidFill>
              </a:rPr>
              <a:t>Opening</a:t>
            </a:r>
            <a:endParaRPr lang="nl-NL" sz="2400">
              <a:solidFill>
                <a:schemeClr val="tx1"/>
              </a:solidFill>
            </a:endParaRPr>
          </a:p>
          <a:p>
            <a:pPr lvl="1">
              <a:buFont typeface="Wingdings" pitchFamily="2" charset="2"/>
              <a:buChar char="Ø"/>
            </a:pPr>
            <a:r>
              <a:rPr lang="nl-NL" sz="2400">
                <a:solidFill>
                  <a:schemeClr val="tx1"/>
                </a:solidFill>
              </a:rPr>
              <a:t>Inleiding</a:t>
            </a:r>
          </a:p>
          <a:p>
            <a:pPr lvl="1">
              <a:buFont typeface="Wingdings" pitchFamily="2" charset="2"/>
              <a:buChar char="Ø"/>
            </a:pPr>
            <a:r>
              <a:rPr lang="nl-NL" sz="2400">
                <a:solidFill>
                  <a:schemeClr val="tx1"/>
                </a:solidFill>
              </a:rPr>
              <a:t>Kern</a:t>
            </a:r>
          </a:p>
          <a:p>
            <a:pPr lvl="1">
              <a:buFont typeface="Wingdings" pitchFamily="2" charset="2"/>
              <a:buChar char="Ø"/>
            </a:pPr>
            <a:r>
              <a:rPr lang="nl-NL" sz="2400">
                <a:solidFill>
                  <a:schemeClr val="tx1"/>
                </a:solidFill>
              </a:rPr>
              <a:t>Slot</a:t>
            </a:r>
          </a:p>
          <a:p>
            <a:endParaRPr lang="nl-NL"/>
          </a:p>
        </p:txBody>
      </p:sp>
      <p:pic>
        <p:nvPicPr>
          <p:cNvPr id="4" name="Afbeelding 3" descr="inleiding.jpg"/>
          <p:cNvPicPr>
            <a:picLocks noChangeAspect="1"/>
          </p:cNvPicPr>
          <p:nvPr/>
        </p:nvPicPr>
        <p:blipFill>
          <a:blip r:embed="rId2" cstate="print"/>
          <a:stretch>
            <a:fillRect/>
          </a:stretch>
        </p:blipFill>
        <p:spPr>
          <a:xfrm>
            <a:off x="4214810" y="2000240"/>
            <a:ext cx="4000510" cy="4000510"/>
          </a:xfrm>
          <a:prstGeom prst="rect">
            <a:avLst/>
          </a:prstGeom>
          <a:scene3d>
            <a:camera prst="isometricOffAxis1Left">
              <a:rot lat="714636" lon="2617313" rev="21227923"/>
            </a:camera>
            <a:lightRig rig="threePt" dir="t"/>
          </a:scene3d>
        </p:spPr>
      </p:pic>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p:cTn id="7"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3" end="3"/>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 calcmode="lin" valueType="num">
                                      <p:cBhvr>
                                        <p:cTn id="12"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4" end="4"/>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 calcmode="lin" valueType="num">
                                      <p:cBhvr>
                                        <p:cTn id="17" dur="1000" fill="hold"/>
                                        <p:tgtEl>
                                          <p:spTgt spid="3">
                                            <p:txEl>
                                              <p:pRg st="5" end="5"/>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Inleiding</a:t>
            </a:r>
          </a:p>
        </p:txBody>
      </p:sp>
      <p:sp>
        <p:nvSpPr>
          <p:cNvPr id="3" name="Tijdelijke aanduiding voor inhoud 2"/>
          <p:cNvSpPr>
            <a:spLocks noGrp="1"/>
          </p:cNvSpPr>
          <p:nvPr>
            <p:ph sz="quarter" idx="1"/>
          </p:nvPr>
        </p:nvSpPr>
        <p:spPr/>
        <p:txBody>
          <a:bodyPr/>
          <a:lstStyle/>
          <a:p>
            <a:r>
              <a:rPr lang="nl-NL"/>
              <a:t>Eerste indruk belangrijk</a:t>
            </a:r>
          </a:p>
          <a:p>
            <a:endParaRPr lang="nl-NL"/>
          </a:p>
          <a:p>
            <a:pPr>
              <a:buFont typeface="Wingdings" pitchFamily="2" charset="2"/>
              <a:buChar char="Ø"/>
            </a:pPr>
            <a:r>
              <a:rPr lang="nl-NL"/>
              <a:t>Kort en krachtig</a:t>
            </a:r>
          </a:p>
          <a:p>
            <a:pPr>
              <a:buFont typeface="Wingdings" pitchFamily="2" charset="2"/>
              <a:buChar char="Ø"/>
            </a:pPr>
            <a:r>
              <a:rPr lang="nl-NL"/>
              <a:t>Trek aandacht van het publiek</a:t>
            </a:r>
          </a:p>
          <a:p>
            <a:pPr>
              <a:buFont typeface="Wingdings" pitchFamily="2" charset="2"/>
              <a:buChar char="Ø"/>
            </a:pPr>
            <a:r>
              <a:rPr lang="nl-NL"/>
              <a:t>Zoek een originele opening</a:t>
            </a:r>
          </a:p>
          <a:p>
            <a:endParaRPr lang="nl-NL"/>
          </a:p>
        </p:txBody>
      </p:sp>
      <p:pic>
        <p:nvPicPr>
          <p:cNvPr id="4" name="Afbeelding 3" descr="9789033818264_front.jpg"/>
          <p:cNvPicPr>
            <a:picLocks noChangeAspect="1"/>
          </p:cNvPicPr>
          <p:nvPr/>
        </p:nvPicPr>
        <p:blipFill>
          <a:blip r:embed="rId2" cstate="print"/>
          <a:stretch>
            <a:fillRect/>
          </a:stretch>
        </p:blipFill>
        <p:spPr>
          <a:xfrm>
            <a:off x="5786446" y="1571612"/>
            <a:ext cx="3026664" cy="4572000"/>
          </a:xfrm>
          <a:prstGeom prst="rect">
            <a:avLst/>
          </a:prstGeom>
        </p:spPr>
      </p:pic>
    </p:spTree>
  </p:cSld>
  <p:clrMapOvr>
    <a:masterClrMapping/>
  </p:clrMapOvr>
  <p:transition>
    <p:wip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Kern</a:t>
            </a:r>
          </a:p>
        </p:txBody>
      </p:sp>
      <p:sp>
        <p:nvSpPr>
          <p:cNvPr id="3" name="Tijdelijke aanduiding voor inhoud 2"/>
          <p:cNvSpPr>
            <a:spLocks noGrp="1"/>
          </p:cNvSpPr>
          <p:nvPr>
            <p:ph sz="quarter" idx="1"/>
          </p:nvPr>
        </p:nvSpPr>
        <p:spPr/>
        <p:txBody>
          <a:bodyPr/>
          <a:lstStyle/>
          <a:p>
            <a:r>
              <a:rPr lang="nl-NL"/>
              <a:t>Meeste informatie</a:t>
            </a:r>
          </a:p>
          <a:p>
            <a:endParaRPr lang="nl-NL"/>
          </a:p>
          <a:p>
            <a:pPr>
              <a:buFont typeface="Wingdings" pitchFamily="2" charset="2"/>
              <a:buChar char="Ø"/>
            </a:pPr>
            <a:r>
              <a:rPr lang="nl-NL"/>
              <a:t>Hoofd- en bijzaken onderscheiden</a:t>
            </a:r>
          </a:p>
          <a:p>
            <a:pPr>
              <a:buFont typeface="Wingdings" pitchFamily="2" charset="2"/>
              <a:buChar char="Ø"/>
            </a:pPr>
            <a:r>
              <a:rPr lang="nl-NL"/>
              <a:t>Geef voorbeelden</a:t>
            </a:r>
          </a:p>
          <a:p>
            <a:pPr>
              <a:buFont typeface="Wingdings" pitchFamily="2" charset="2"/>
              <a:buChar char="Ø"/>
            </a:pPr>
            <a:r>
              <a:rPr lang="nl-NL"/>
              <a:t>Afbeeldingen/grafieken</a:t>
            </a:r>
          </a:p>
        </p:txBody>
      </p:sp>
      <p:pic>
        <p:nvPicPr>
          <p:cNvPr id="4" name="Afbeelding 3" descr="k6903439.jpg"/>
          <p:cNvPicPr>
            <a:picLocks noChangeAspect="1"/>
          </p:cNvPicPr>
          <p:nvPr/>
        </p:nvPicPr>
        <p:blipFill>
          <a:blip r:embed="rId2" cstate="print"/>
          <a:stretch>
            <a:fillRect/>
          </a:stretch>
        </p:blipFill>
        <p:spPr>
          <a:xfrm>
            <a:off x="5072066" y="3000372"/>
            <a:ext cx="3000396" cy="3000396"/>
          </a:xfrm>
          <a:prstGeom prst="rect">
            <a:avLst/>
          </a:prstGeom>
          <a:ln>
            <a:noFill/>
          </a:ln>
          <a:effectLst>
            <a:outerShdw blurRad="184150" dist="241300" dir="11520000" sx="110000" sy="110000" algn="ctr">
              <a:srgbClr val="000000">
                <a:alpha val="18000"/>
              </a:srgbClr>
            </a:outerShdw>
          </a:effectLst>
          <a:scene3d>
            <a:camera prst="perspectiveFront" fov="5100000">
              <a:rot lat="0" lon="2100000" rev="0"/>
            </a:camera>
            <a:lightRig rig="flood" dir="t">
              <a:rot lat="0" lon="0" rev="13800000"/>
            </a:lightRig>
          </a:scene3d>
          <a:sp3d extrusionH="107950" prstMaterial="plastic">
            <a:bevelT w="82550" h="63500" prst="divot"/>
            <a:bevelB/>
          </a:sp3d>
        </p:spPr>
      </p:pic>
    </p:spTree>
  </p:cSld>
  <p:clrMapOvr>
    <a:masterClrMapping/>
  </p:clrMapOvr>
  <p:transition>
    <p:wip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Inhoud kern</a:t>
            </a:r>
          </a:p>
        </p:txBody>
      </p:sp>
      <p:sp>
        <p:nvSpPr>
          <p:cNvPr id="3" name="Tijdelijke aanduiding voor inhoud 2"/>
          <p:cNvSpPr>
            <a:spLocks noGrp="1"/>
          </p:cNvSpPr>
          <p:nvPr>
            <p:ph sz="quarter" idx="1"/>
          </p:nvPr>
        </p:nvSpPr>
        <p:spPr/>
        <p:txBody>
          <a:bodyPr/>
          <a:lstStyle/>
          <a:p>
            <a:r>
              <a:rPr lang="nl-NL"/>
              <a:t>In veel spreek- of schrijfsituaties moet je in staat zijn een eigen standpunt te formuleren en dat te staven met argumenten. </a:t>
            </a:r>
          </a:p>
          <a:p>
            <a:endParaRPr lang="nl-NL"/>
          </a:p>
          <a:p>
            <a:r>
              <a:rPr lang="nl-NL"/>
              <a:t>Jouw tekst, of jouw bijdrage aan een discussie, debat of besluitvormingsproces is pas succesvol als je anderen weet te overtuigen van jouw standpunt. </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Signaalwoorden en verwijswoorden</a:t>
            </a:r>
          </a:p>
        </p:txBody>
      </p:sp>
      <p:sp>
        <p:nvSpPr>
          <p:cNvPr id="3" name="Tijdelijke aanduiding voor inhoud 2"/>
          <p:cNvSpPr>
            <a:spLocks noGrp="1"/>
          </p:cNvSpPr>
          <p:nvPr>
            <p:ph sz="quarter" idx="1"/>
          </p:nvPr>
        </p:nvSpPr>
        <p:spPr/>
        <p:txBody>
          <a:bodyPr/>
          <a:lstStyle/>
          <a:p>
            <a:r>
              <a:rPr lang="nl-NL"/>
              <a:t>Die/deze</a:t>
            </a:r>
          </a:p>
          <a:p>
            <a:r>
              <a:rPr lang="nl-NL"/>
              <a:t>Dit/dat</a:t>
            </a:r>
          </a:p>
          <a:p>
            <a:r>
              <a:rPr lang="nl-NL"/>
              <a:t>Wie</a:t>
            </a:r>
          </a:p>
          <a:p>
            <a:r>
              <a:rPr lang="nl-NL"/>
              <a:t>Met wie</a:t>
            </a:r>
          </a:p>
          <a:p>
            <a:r>
              <a:rPr lang="nl-NL"/>
              <a:t>Waardoor..</a:t>
            </a:r>
          </a:p>
          <a:p>
            <a:pPr>
              <a:buNone/>
            </a:pPr>
            <a:r>
              <a:rPr lang="nl-NL" sz="2400" u="sng">
                <a:hlinkClick r:id="rId2"/>
              </a:rPr>
              <a:t>http://www.youtube.com/watch?v=GL_RGoJ7PSw&amp;feature=related</a:t>
            </a:r>
            <a:r>
              <a:rPr lang="nl-NL" sz="2400">
                <a:hlinkClick r:id="rId2"/>
              </a:rPr>
              <a:t> </a:t>
            </a:r>
            <a:endParaRPr lang="nl-NL" sz="2400"/>
          </a:p>
          <a:p>
            <a:pPr>
              <a:buNone/>
            </a:pPr>
            <a:endParaRPr lang="nl-NL"/>
          </a:p>
          <a:p>
            <a:r>
              <a:rPr lang="nl-NL"/>
              <a:t>Want, maar, immers, maar, daarom…</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Slot</a:t>
            </a:r>
          </a:p>
        </p:txBody>
      </p:sp>
      <p:sp>
        <p:nvSpPr>
          <p:cNvPr id="3" name="Tijdelijke aanduiding voor inhoud 2"/>
          <p:cNvSpPr>
            <a:spLocks noGrp="1"/>
          </p:cNvSpPr>
          <p:nvPr>
            <p:ph sz="quarter" idx="1"/>
          </p:nvPr>
        </p:nvSpPr>
        <p:spPr/>
        <p:txBody>
          <a:bodyPr/>
          <a:lstStyle/>
          <a:p>
            <a:r>
              <a:rPr lang="nl-NL" i="1"/>
              <a:t>Boodschap aan het einde van een presentatie kernachtig en pakkend verwoorden</a:t>
            </a:r>
          </a:p>
          <a:p>
            <a:pPr lvl="1" algn="ctr">
              <a:buNone/>
            </a:pPr>
            <a:r>
              <a:rPr lang="nl-NL" sz="5400" b="1" i="1" u="sng">
                <a:solidFill>
                  <a:schemeClr val="tx1"/>
                </a:solidFill>
              </a:rPr>
              <a:t>SLOGAN</a:t>
            </a:r>
          </a:p>
        </p:txBody>
      </p:sp>
      <p:pic>
        <p:nvPicPr>
          <p:cNvPr id="4" name="Afbeelding 3" descr="bob.jpg"/>
          <p:cNvPicPr>
            <a:picLocks noChangeAspect="1"/>
          </p:cNvPicPr>
          <p:nvPr/>
        </p:nvPicPr>
        <p:blipFill>
          <a:blip r:embed="rId2" cstate="print"/>
          <a:stretch>
            <a:fillRect/>
          </a:stretch>
        </p:blipFill>
        <p:spPr>
          <a:xfrm>
            <a:off x="2786050" y="3500438"/>
            <a:ext cx="3786214" cy="2827040"/>
          </a:xfrm>
          <a:prstGeom prst="rect">
            <a:avLst/>
          </a:prstGeom>
        </p:spPr>
      </p:pic>
    </p:spTree>
  </p:cSld>
  <p:clrMapOvr>
    <a:masterClrMapping/>
  </p:clrMapOvr>
  <p:transition>
    <p:wip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Powerpoint</a:t>
            </a:r>
            <a:endParaRPr lang="nl-NL"/>
          </a:p>
        </p:txBody>
      </p:sp>
      <p:sp>
        <p:nvSpPr>
          <p:cNvPr id="3" name="Tijdelijke aanduiding voor inhoud 2"/>
          <p:cNvSpPr>
            <a:spLocks noGrp="1"/>
          </p:cNvSpPr>
          <p:nvPr>
            <p:ph sz="quarter" idx="1"/>
          </p:nvPr>
        </p:nvSpPr>
        <p:spPr/>
        <p:txBody>
          <a:bodyPr/>
          <a:lstStyle/>
          <a:p>
            <a:r>
              <a:rPr lang="nl-NL"/>
              <a:t>Let bij het maken van een presentatie in </a:t>
            </a:r>
            <a:r>
              <a:rPr lang="nl-NL" err="1"/>
              <a:t>Powerpoint</a:t>
            </a:r>
            <a:r>
              <a:rPr lang="nl-NL"/>
              <a:t> op:</a:t>
            </a:r>
          </a:p>
          <a:p>
            <a:endParaRPr lang="nl-NL"/>
          </a:p>
          <a:p>
            <a:pPr marL="514350" indent="-514350">
              <a:buFont typeface="+mj-lt"/>
              <a:buAutoNum type="arabicPeriod"/>
            </a:pPr>
            <a:r>
              <a:rPr lang="nl-NL"/>
              <a:t>Lettergrootte en -kleur</a:t>
            </a:r>
          </a:p>
          <a:p>
            <a:pPr marL="514350" indent="-514350">
              <a:buFont typeface="+mj-lt"/>
              <a:buAutoNum type="arabicPeriod"/>
            </a:pPr>
            <a:r>
              <a:rPr lang="nl-NL"/>
              <a:t>Hoeveelheid tekst</a:t>
            </a:r>
          </a:p>
          <a:p>
            <a:pPr marL="514350" indent="-514350">
              <a:buFont typeface="+mj-lt"/>
              <a:buAutoNum type="arabicPeriod"/>
            </a:pPr>
            <a:r>
              <a:rPr lang="nl-NL"/>
              <a:t>Lastige schema’s</a:t>
            </a:r>
          </a:p>
          <a:p>
            <a:pPr marL="514350" indent="-514350">
              <a:buFont typeface="+mj-lt"/>
              <a:buAutoNum type="arabicPeriod"/>
            </a:pPr>
            <a:r>
              <a:rPr lang="nl-NL"/>
              <a:t>Afbeeldingen</a:t>
            </a:r>
          </a:p>
          <a:p>
            <a:pPr marL="514350" indent="-514350">
              <a:buFont typeface="+mj-lt"/>
              <a:buAutoNum type="arabicPeriod"/>
            </a:pPr>
            <a:r>
              <a:rPr lang="nl-NL"/>
              <a:t>Animaties</a:t>
            </a:r>
          </a:p>
          <a:p>
            <a:pPr marL="514350" indent="-514350">
              <a:buFont typeface="+mj-lt"/>
              <a:buAutoNum type="arabicPeriod"/>
            </a:pPr>
            <a:endParaRPr lang="nl-NL"/>
          </a:p>
        </p:txBody>
      </p:sp>
      <p:pic>
        <p:nvPicPr>
          <p:cNvPr id="4" name="Afbeelding 3" descr="helvetica%20lettertype.jpg"/>
          <p:cNvPicPr>
            <a:picLocks noChangeAspect="1"/>
          </p:cNvPicPr>
          <p:nvPr/>
        </p:nvPicPr>
        <p:blipFill>
          <a:blip r:embed="rId2" cstate="print"/>
          <a:stretch>
            <a:fillRect/>
          </a:stretch>
        </p:blipFill>
        <p:spPr>
          <a:xfrm>
            <a:off x="3214678" y="3429000"/>
            <a:ext cx="5429256" cy="200203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F688DE-1B63-42E6-B635-8C761A6067A9}"/>
              </a:ext>
            </a:extLst>
          </p:cNvPr>
          <p:cNvSpPr>
            <a:spLocks noGrp="1"/>
          </p:cNvSpPr>
          <p:nvPr>
            <p:ph type="title"/>
          </p:nvPr>
        </p:nvSpPr>
        <p:spPr/>
        <p:txBody>
          <a:bodyPr/>
          <a:lstStyle/>
          <a:p>
            <a:r>
              <a:rPr lang="nl-NL"/>
              <a:t>Keuze maken</a:t>
            </a:r>
          </a:p>
        </p:txBody>
      </p:sp>
      <p:sp>
        <p:nvSpPr>
          <p:cNvPr id="3" name="Tijdelijke aanduiding voor inhoud 2">
            <a:extLst>
              <a:ext uri="{FF2B5EF4-FFF2-40B4-BE49-F238E27FC236}">
                <a16:creationId xmlns:a16="http://schemas.microsoft.com/office/drawing/2014/main" id="{93830BC0-EFB9-4E02-8A9E-80B11E30B7FF}"/>
              </a:ext>
            </a:extLst>
          </p:cNvPr>
          <p:cNvSpPr>
            <a:spLocks noGrp="1"/>
          </p:cNvSpPr>
          <p:nvPr>
            <p:ph sz="quarter" idx="1"/>
          </p:nvPr>
        </p:nvSpPr>
        <p:spPr/>
        <p:txBody>
          <a:bodyPr vert="horz" anchor="t">
            <a:normAutofit/>
          </a:bodyPr>
          <a:lstStyle/>
          <a:p>
            <a:endParaRPr lang="nl-NL"/>
          </a:p>
          <a:p>
            <a:endParaRPr lang="nl-NL"/>
          </a:p>
          <a:p>
            <a:r>
              <a:rPr lang="nl-NL"/>
              <a:t>Dit kun je doen met 2 miljoen!</a:t>
            </a:r>
          </a:p>
          <a:p>
            <a:pPr marL="0" indent="0">
              <a:buNone/>
            </a:pPr>
            <a:r>
              <a:rPr lang="nl-NL"/>
              <a:t>Wij kiezen voor een (mix)concept waarin de gasten kunnen............. en waarbij ….. voorop staat.  Wij spelen in op de specifieke behoefte van …... door....</a:t>
            </a:r>
          </a:p>
          <a:p>
            <a:pPr marL="0" indent="0">
              <a:buNone/>
            </a:pPr>
            <a:endParaRPr lang="nl-NL"/>
          </a:p>
          <a:p>
            <a:pPr marL="0" indent="0">
              <a:buNone/>
            </a:pPr>
            <a:r>
              <a:rPr lang="nl-NL"/>
              <a:t>Wij kiezen voor …...... (gebied), omdat...........</a:t>
            </a:r>
          </a:p>
        </p:txBody>
      </p:sp>
    </p:spTree>
    <p:extLst>
      <p:ext uri="{BB962C8B-B14F-4D97-AF65-F5344CB8AC3E}">
        <p14:creationId xmlns:p14="http://schemas.microsoft.com/office/powerpoint/2010/main" val="338614984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Hoe word je een presentatietijger?</a:t>
            </a:r>
          </a:p>
        </p:txBody>
      </p:sp>
      <p:sp>
        <p:nvSpPr>
          <p:cNvPr id="3" name="Tijdelijke aanduiding voor inhoud 2"/>
          <p:cNvSpPr>
            <a:spLocks noGrp="1"/>
          </p:cNvSpPr>
          <p:nvPr>
            <p:ph sz="quarter" idx="1"/>
          </p:nvPr>
        </p:nvSpPr>
        <p:spPr/>
        <p:txBody>
          <a:bodyPr/>
          <a:lstStyle/>
          <a:p>
            <a:r>
              <a:rPr lang="nl-NL"/>
              <a:t>Let op drie punten:</a:t>
            </a:r>
          </a:p>
          <a:p>
            <a:endParaRPr lang="nl-NL"/>
          </a:p>
          <a:p>
            <a:pPr marL="514350" indent="-514350">
              <a:buFont typeface="+mj-lt"/>
              <a:buAutoNum type="arabicPeriod"/>
            </a:pPr>
            <a:r>
              <a:rPr lang="nl-NL"/>
              <a:t>De inhoud</a:t>
            </a:r>
          </a:p>
          <a:p>
            <a:pPr marL="514350" indent="-514350">
              <a:buFont typeface="+mj-lt"/>
              <a:buAutoNum type="arabicPeriod"/>
            </a:pPr>
            <a:r>
              <a:rPr lang="nl-NL"/>
              <a:t>Je houding</a:t>
            </a:r>
          </a:p>
          <a:p>
            <a:pPr marL="514350" indent="-514350">
              <a:buFont typeface="+mj-lt"/>
              <a:buAutoNum type="arabicPeriod"/>
            </a:pPr>
            <a:r>
              <a:rPr lang="nl-NL"/>
              <a:t>Je stem</a:t>
            </a:r>
          </a:p>
          <a:p>
            <a:endParaRPr lang="nl-NL"/>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3" end="3"/>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Pakkende inhoud in spreekschema</a:t>
            </a:r>
          </a:p>
        </p:txBody>
      </p:sp>
      <p:sp>
        <p:nvSpPr>
          <p:cNvPr id="3" name="Tijdelijke aanduiding voor inhoud 2"/>
          <p:cNvSpPr>
            <a:spLocks noGrp="1"/>
          </p:cNvSpPr>
          <p:nvPr>
            <p:ph sz="quarter" idx="1"/>
          </p:nvPr>
        </p:nvSpPr>
        <p:spPr/>
        <p:txBody>
          <a:bodyPr/>
          <a:lstStyle/>
          <a:p>
            <a:pPr marL="514350" indent="-514350">
              <a:buFont typeface="+mj-lt"/>
              <a:buAutoNum type="arabicPeriod"/>
            </a:pPr>
            <a:r>
              <a:rPr lang="nl-NL"/>
              <a:t>Schrijf de inhoud van te voren op</a:t>
            </a:r>
          </a:p>
          <a:p>
            <a:pPr marL="514350" indent="-514350">
              <a:buFont typeface="+mj-lt"/>
              <a:buAutoNum type="arabicPeriod"/>
            </a:pPr>
            <a:r>
              <a:rPr lang="nl-NL"/>
              <a:t>Denk na over doel van je presentatie en je publiek</a:t>
            </a:r>
          </a:p>
          <a:p>
            <a:pPr marL="514350" indent="-514350">
              <a:buFont typeface="+mj-lt"/>
              <a:buAutoNum type="arabicPeriod"/>
            </a:pPr>
            <a:r>
              <a:rPr lang="nl-NL"/>
              <a:t>Aandacht voor structuur van het verhaal</a:t>
            </a:r>
          </a:p>
          <a:p>
            <a:pPr marL="514350" indent="-514350">
              <a:buFont typeface="+mj-lt"/>
              <a:buAutoNum type="arabicPeriod"/>
            </a:pPr>
            <a:r>
              <a:rPr lang="nl-NL"/>
              <a:t>Hoofdzaken van bijzaken onderscheiden</a:t>
            </a:r>
          </a:p>
          <a:p>
            <a:pPr marL="514350" indent="-514350">
              <a:buFont typeface="+mj-lt"/>
              <a:buAutoNum type="arabicPeriod"/>
            </a:pPr>
            <a:r>
              <a:rPr lang="nl-NL">
                <a:hlinkClick r:id="rId2"/>
              </a:rPr>
              <a:t>http://www.youtube.com/watch?v=9KFDkcIqM-E&amp;feature=related</a:t>
            </a:r>
            <a:endParaRPr lang="nl-NL"/>
          </a:p>
        </p:txBody>
      </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Actieve en toch rustige houding</a:t>
            </a:r>
          </a:p>
        </p:txBody>
      </p:sp>
      <p:sp>
        <p:nvSpPr>
          <p:cNvPr id="3" name="Tijdelijke aanduiding voor inhoud 2"/>
          <p:cNvSpPr>
            <a:spLocks noGrp="1"/>
          </p:cNvSpPr>
          <p:nvPr>
            <p:ph sz="quarter" idx="1"/>
          </p:nvPr>
        </p:nvSpPr>
        <p:spPr/>
        <p:txBody>
          <a:bodyPr/>
          <a:lstStyle/>
          <a:p>
            <a:r>
              <a:rPr lang="nl-NL"/>
              <a:t>Houding en lichaamstaal </a:t>
            </a:r>
          </a:p>
          <a:p>
            <a:r>
              <a:rPr lang="nl-NL">
                <a:hlinkClick r:id="rId2"/>
              </a:rPr>
              <a:t>http://www.youtube.com/watch?v=Rhg-gsJ9ZY8</a:t>
            </a:r>
            <a:endParaRPr lang="nl-NL"/>
          </a:p>
          <a:p>
            <a:pPr marL="514350" indent="-514350">
              <a:buFont typeface="+mj-lt"/>
              <a:buAutoNum type="arabicPeriod"/>
            </a:pPr>
            <a:r>
              <a:rPr lang="nl-NL"/>
              <a:t>Niet met rug naar het publiek</a:t>
            </a:r>
          </a:p>
          <a:p>
            <a:pPr marL="514350" indent="-514350">
              <a:buFont typeface="+mj-lt"/>
              <a:buAutoNum type="arabicPeriod"/>
            </a:pPr>
            <a:endParaRPr lang="nl-NL"/>
          </a:p>
          <a:p>
            <a:pPr marL="514350" indent="-514350">
              <a:buFont typeface="+mj-lt"/>
              <a:buAutoNum type="arabicPeriod"/>
            </a:pPr>
            <a:r>
              <a:rPr lang="nl-NL"/>
              <a:t>Publiek zoveel mogelijk aankijken</a:t>
            </a:r>
          </a:p>
          <a:p>
            <a:pPr marL="514350" indent="-514350">
              <a:buFont typeface="+mj-lt"/>
              <a:buAutoNum type="arabicPeriod"/>
            </a:pPr>
            <a:endParaRPr lang="nl-NL"/>
          </a:p>
          <a:p>
            <a:pPr marL="514350" indent="-514350">
              <a:buFont typeface="+mj-lt"/>
              <a:buAutoNum type="arabicPeriod"/>
            </a:pPr>
            <a:r>
              <a:rPr lang="nl-NL"/>
              <a:t>Oefen presentatie thuis</a:t>
            </a:r>
          </a:p>
          <a:p>
            <a:pPr marL="514350" indent="-514350">
              <a:buFont typeface="+mj-lt"/>
              <a:buAutoNum type="arabicPeriod"/>
            </a:pPr>
            <a:endParaRPr lang="nl-NL"/>
          </a:p>
          <a:p>
            <a:pPr marL="514350" indent="-514350">
              <a:buFont typeface="+mj-lt"/>
              <a:buAutoNum type="arabicPeriod"/>
            </a:pPr>
            <a:r>
              <a:rPr lang="nl-NL"/>
              <a:t>Actieve houding</a:t>
            </a:r>
          </a:p>
        </p:txBody>
      </p:sp>
      <p:pic>
        <p:nvPicPr>
          <p:cNvPr id="4" name="Afbeelding 3" descr="lichaamstaal-1.jpg"/>
          <p:cNvPicPr>
            <a:picLocks noChangeAspect="1"/>
          </p:cNvPicPr>
          <p:nvPr/>
        </p:nvPicPr>
        <p:blipFill>
          <a:blip r:embed="rId3" cstate="print"/>
          <a:stretch>
            <a:fillRect/>
          </a:stretch>
        </p:blipFill>
        <p:spPr>
          <a:xfrm>
            <a:off x="5786446" y="1500174"/>
            <a:ext cx="2643206" cy="2175138"/>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pic>
        <p:nvPicPr>
          <p:cNvPr id="5" name="Afbeelding 4" descr="lichaamstaal3.bmp"/>
          <p:cNvPicPr>
            <a:picLocks noChangeAspect="1"/>
          </p:cNvPicPr>
          <p:nvPr/>
        </p:nvPicPr>
        <p:blipFill>
          <a:blip r:embed="rId4" cstate="print"/>
          <a:stretch>
            <a:fillRect/>
          </a:stretch>
        </p:blipFill>
        <p:spPr>
          <a:xfrm>
            <a:off x="4500562" y="4000504"/>
            <a:ext cx="3172780" cy="2571768"/>
          </a:xfrm>
          <a:prstGeom prst="rect">
            <a:avLst/>
          </a:prstGeom>
        </p:spPr>
      </p:pic>
      <p:sp>
        <p:nvSpPr>
          <p:cNvPr id="8" name="Verbodssymbool 7"/>
          <p:cNvSpPr/>
          <p:nvPr/>
        </p:nvSpPr>
        <p:spPr>
          <a:xfrm>
            <a:off x="4786314" y="4071942"/>
            <a:ext cx="2786082" cy="2571768"/>
          </a:xfrm>
          <a:prstGeom prst="noSmoking">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solidFill>
                <a:schemeClr val="tx1"/>
              </a:solidFill>
            </a:endParaRPr>
          </a:p>
        </p:txBody>
      </p:sp>
    </p:spTree>
  </p:cSld>
  <p:clrMapOvr>
    <a:masterClrMapping/>
  </p:clrMapOvr>
  <p:transition>
    <p:wip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Krachtige stem – hoe = </a:t>
            </a:r>
          </a:p>
        </p:txBody>
      </p:sp>
      <p:sp>
        <p:nvSpPr>
          <p:cNvPr id="3" name="Tijdelijke aanduiding voor inhoud 2"/>
          <p:cNvSpPr>
            <a:spLocks noGrp="1"/>
          </p:cNvSpPr>
          <p:nvPr>
            <p:ph sz="quarter" idx="1"/>
          </p:nvPr>
        </p:nvSpPr>
        <p:spPr/>
        <p:txBody>
          <a:bodyPr/>
          <a:lstStyle/>
          <a:p>
            <a:r>
              <a:rPr lang="nl-NL"/>
              <a:t>Overkomen hangt af van je stem</a:t>
            </a:r>
          </a:p>
          <a:p>
            <a:endParaRPr lang="nl-NL"/>
          </a:p>
          <a:p>
            <a:pPr marL="514350" indent="-514350">
              <a:buFont typeface="+mj-lt"/>
              <a:buAutoNum type="arabicPeriod"/>
            </a:pPr>
            <a:r>
              <a:rPr lang="nl-NL"/>
              <a:t>Intonatie</a:t>
            </a:r>
          </a:p>
          <a:p>
            <a:pPr marL="514350" indent="-514350">
              <a:buFont typeface="+mj-lt"/>
              <a:buAutoNum type="arabicPeriod"/>
            </a:pPr>
            <a:r>
              <a:rPr lang="nl-NL"/>
              <a:t>Volume</a:t>
            </a:r>
          </a:p>
          <a:p>
            <a:pPr marL="514350" indent="-514350">
              <a:buFont typeface="+mj-lt"/>
              <a:buAutoNum type="arabicPeriod"/>
            </a:pPr>
            <a:r>
              <a:rPr lang="nl-NL">
                <a:hlinkClick r:id="rId2"/>
              </a:rPr>
              <a:t>http://www.youtube.com/watch?v=vCjQjyLurj0</a:t>
            </a:r>
            <a:r>
              <a:rPr lang="nl-NL"/>
              <a:t> </a:t>
            </a:r>
          </a:p>
        </p:txBody>
      </p:sp>
      <p:pic>
        <p:nvPicPr>
          <p:cNvPr id="4" name="Afbeelding 3" descr="STEM.gif"/>
          <p:cNvPicPr>
            <a:picLocks noChangeAspect="1"/>
          </p:cNvPicPr>
          <p:nvPr/>
        </p:nvPicPr>
        <p:blipFill>
          <a:blip r:embed="rId3" cstate="print"/>
          <a:stretch>
            <a:fillRect/>
          </a:stretch>
        </p:blipFill>
        <p:spPr>
          <a:xfrm>
            <a:off x="3500430" y="1928802"/>
            <a:ext cx="4071966" cy="4104804"/>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p:cTn id="7" dur="1000" fill="hold"/>
                                        <p:tgtEl>
                                          <p:spTgt spid="3">
                                            <p:txEl>
                                              <p:pRg st="2" end="2"/>
                                            </p:txEl>
                                          </p:spTgt>
                                        </p:tgtEl>
                                        <p:attrNameLst>
                                          <p:attrName>ppt_x</p:attrName>
                                        </p:attrNameLst>
                                      </p:cBhvr>
                                      <p:tavLst>
                                        <p:tav tm="0">
                                          <p:val>
                                            <p:strVal val="#ppt_x-.2"/>
                                          </p:val>
                                        </p:tav>
                                        <p:tav tm="100000">
                                          <p:val>
                                            <p:strVal val="#ppt_x"/>
                                          </p:val>
                                        </p:tav>
                                      </p:tavLst>
                                    </p:anim>
                                    <p:anim calcmode="lin" valueType="num">
                                      <p:cBhvr>
                                        <p:cTn id="8" dur="1000" fill="hold"/>
                                        <p:tgtEl>
                                          <p:spTgt spid="3">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xEl>
                                              <p:pRg st="2" end="2"/>
                                            </p:txEl>
                                          </p:spTgt>
                                        </p:tgtEl>
                                      </p:cBhvr>
                                    </p:animEffect>
                                  </p:childTnLst>
                                </p:cTn>
                              </p:par>
                              <p:par>
                                <p:cTn id="10" presetID="29"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 calcmode="lin" valueType="num">
                                      <p:cBhvr>
                                        <p:cTn id="12" dur="1000" fill="hold"/>
                                        <p:tgtEl>
                                          <p:spTgt spid="3">
                                            <p:txEl>
                                              <p:pRg st="3" end="3"/>
                                            </p:txEl>
                                          </p:spTgt>
                                        </p:tgtEl>
                                        <p:attrNameLst>
                                          <p:attrName>ppt_x</p:attrName>
                                        </p:attrNameLst>
                                      </p:cBhvr>
                                      <p:tavLst>
                                        <p:tav tm="0">
                                          <p:val>
                                            <p:strVal val="#ppt_x-.2"/>
                                          </p:val>
                                        </p:tav>
                                        <p:tav tm="100000">
                                          <p:val>
                                            <p:strVal val="#ppt_x"/>
                                          </p:val>
                                        </p:tav>
                                      </p:tavLst>
                                    </p:anim>
                                    <p:anim calcmode="lin" valueType="num">
                                      <p:cBhvr>
                                        <p:cTn id="13" dur="1000" fill="hold"/>
                                        <p:tgtEl>
                                          <p:spTgt spid="3">
                                            <p:txEl>
                                              <p:pRg st="3" end="3"/>
                                            </p:txEl>
                                          </p:spTgt>
                                        </p:tgtEl>
                                        <p:attrNameLst>
                                          <p:attrName>ppt_y</p:attrName>
                                        </p:attrNameLst>
                                      </p:cBhvr>
                                      <p:tavLst>
                                        <p:tav tm="0">
                                          <p:val>
                                            <p:strVal val="#ppt_y"/>
                                          </p:val>
                                        </p:tav>
                                        <p:tav tm="100000">
                                          <p:val>
                                            <p:strVal val="#ppt_y"/>
                                          </p:val>
                                        </p:tav>
                                      </p:tavLst>
                                    </p:anim>
                                    <p:animEffect transition="in" filter="wipe(right)" prLst="gradientSize: 0.1">
                                      <p:cBhvr>
                                        <p:cTn id="14" dur="1000"/>
                                        <p:tgtEl>
                                          <p:spTgt spid="3">
                                            <p:txEl>
                                              <p:pRg st="3" end="3"/>
                                            </p:txEl>
                                          </p:spTgt>
                                        </p:tgtEl>
                                      </p:cBhvr>
                                    </p:animEffect>
                                  </p:childTnLst>
                                </p:cTn>
                              </p:par>
                              <p:par>
                                <p:cTn id="15" presetID="29"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p:cTn id="17" dur="1000" fill="hold"/>
                                        <p:tgtEl>
                                          <p:spTgt spid="3">
                                            <p:txEl>
                                              <p:pRg st="4" end="4"/>
                                            </p:txEl>
                                          </p:spTgt>
                                        </p:tgtEl>
                                        <p:attrNameLst>
                                          <p:attrName>ppt_x</p:attrName>
                                        </p:attrNameLst>
                                      </p:cBhvr>
                                      <p:tavLst>
                                        <p:tav tm="0">
                                          <p:val>
                                            <p:strVal val="#ppt_x-.2"/>
                                          </p:val>
                                        </p:tav>
                                        <p:tav tm="100000">
                                          <p:val>
                                            <p:strVal val="#ppt_x"/>
                                          </p:val>
                                        </p:tav>
                                      </p:tavLst>
                                    </p:anim>
                                    <p:anim calcmode="lin" valueType="num">
                                      <p:cBhvr>
                                        <p:cTn id="18" dur="1000" fill="hold"/>
                                        <p:tgtEl>
                                          <p:spTgt spid="3">
                                            <p:txEl>
                                              <p:pRg st="4" end="4"/>
                                            </p:txEl>
                                          </p:spTgt>
                                        </p:tgtEl>
                                        <p:attrNameLst>
                                          <p:attrName>ppt_y</p:attrName>
                                        </p:attrNameLst>
                                      </p:cBhvr>
                                      <p:tavLst>
                                        <p:tav tm="0">
                                          <p:val>
                                            <p:strVal val="#ppt_y"/>
                                          </p:val>
                                        </p:tav>
                                        <p:tav tm="100000">
                                          <p:val>
                                            <p:strVal val="#ppt_y"/>
                                          </p:val>
                                        </p:tav>
                                      </p:tavLst>
                                    </p:anim>
                                    <p:animEffect transition="in" filter="wipe(right)" prLst="gradientSize: 0.1">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301752" y="228600"/>
            <a:ext cx="8534400" cy="1112168"/>
          </a:xfrm>
        </p:spPr>
        <p:txBody>
          <a:bodyPr>
            <a:normAutofit/>
          </a:bodyPr>
          <a:lstStyle/>
          <a:p>
            <a:r>
              <a:rPr lang="nl-NL"/>
              <a:t>De boodschap wordt overgedragen:</a:t>
            </a:r>
            <a:br>
              <a:rPr lang="nl-NL"/>
            </a:br>
            <a:endParaRPr lang="nl-NL"/>
          </a:p>
        </p:txBody>
      </p:sp>
      <p:sp>
        <p:nvSpPr>
          <p:cNvPr id="3" name="Tijdelijke aanduiding voor inhoud 2"/>
          <p:cNvSpPr>
            <a:spLocks noGrp="1"/>
          </p:cNvSpPr>
          <p:nvPr>
            <p:ph sz="quarter" idx="1"/>
          </p:nvPr>
        </p:nvSpPr>
        <p:spPr/>
        <p:txBody>
          <a:bodyPr>
            <a:normAutofit/>
          </a:bodyPr>
          <a:lstStyle/>
          <a:p>
            <a:r>
              <a:rPr lang="nl-NL"/>
              <a:t>7% door verbaal gedrag, dat wil zeggen de tekstinhoud,</a:t>
            </a:r>
          </a:p>
          <a:p>
            <a:r>
              <a:rPr lang="nl-NL"/>
              <a:t>38% door vocaal gedrag, dat wil zeggen de taalmelodie en ritme,</a:t>
            </a:r>
          </a:p>
          <a:p>
            <a:r>
              <a:rPr lang="nl-NL"/>
              <a:t>55% door non verbaal gedrag, dat wil zeggen gelaatsuitdrukkingen en gebaren</a:t>
            </a:r>
          </a:p>
        </p:txBody>
      </p:sp>
    </p:spTree>
    <p:extLst>
      <p:ext uri="{BB962C8B-B14F-4D97-AF65-F5344CB8AC3E}">
        <p14:creationId xmlns:p14="http://schemas.microsoft.com/office/powerpoint/2010/main" val="297553211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Stappen</a:t>
            </a:r>
          </a:p>
        </p:txBody>
      </p:sp>
      <p:sp>
        <p:nvSpPr>
          <p:cNvPr id="3" name="Tijdelijke aanduiding voor inhoud 2"/>
          <p:cNvSpPr>
            <a:spLocks noGrp="1"/>
          </p:cNvSpPr>
          <p:nvPr>
            <p:ph sz="quarter" idx="1"/>
          </p:nvPr>
        </p:nvSpPr>
        <p:spPr/>
        <p:txBody>
          <a:bodyPr/>
          <a:lstStyle/>
          <a:p>
            <a:pPr marL="514350" lvl="0" indent="-514350">
              <a:buFont typeface="+mj-lt"/>
              <a:buAutoNum type="arabicPeriod"/>
            </a:pPr>
            <a:r>
              <a:rPr lang="nl-NL" b="1"/>
              <a:t>Bedenk wat je wil bereiken</a:t>
            </a:r>
          </a:p>
          <a:p>
            <a:pPr marL="514350" lvl="0" indent="-514350">
              <a:buFont typeface="+mj-lt"/>
              <a:buAutoNum type="arabicPeriod"/>
            </a:pPr>
            <a:r>
              <a:rPr lang="nl-NL" b="1"/>
              <a:t>Leef je in je publiek in</a:t>
            </a:r>
          </a:p>
          <a:p>
            <a:pPr marL="514350" lvl="0" indent="-514350">
              <a:buFont typeface="+mj-lt"/>
              <a:buAutoNum type="arabicPeriod"/>
            </a:pPr>
            <a:r>
              <a:rPr lang="nl-NL" b="1"/>
              <a:t>Denk na over de situatie</a:t>
            </a:r>
          </a:p>
          <a:p>
            <a:pPr marL="514350" lvl="0" indent="-514350">
              <a:buFont typeface="+mj-lt"/>
              <a:buAutoNum type="arabicPeriod"/>
            </a:pPr>
            <a:r>
              <a:rPr lang="nl-NL" b="1"/>
              <a:t>Schrijf de tekst – maak een spreekschema!</a:t>
            </a:r>
          </a:p>
          <a:p>
            <a:pPr marL="514350" lvl="0" indent="-514350">
              <a:buFont typeface="+mj-lt"/>
              <a:buAutoNum type="arabicPeriod"/>
            </a:pPr>
            <a:r>
              <a:rPr lang="nl-NL" b="1"/>
              <a:t>Kies hulpmiddelen</a:t>
            </a:r>
          </a:p>
          <a:p>
            <a:pPr marL="514350" lvl="0" indent="-514350">
              <a:buFont typeface="+mj-lt"/>
              <a:buAutoNum type="arabicPeriod"/>
            </a:pPr>
            <a:r>
              <a:rPr lang="nl-NL" b="1"/>
              <a:t>Oefen</a:t>
            </a:r>
          </a:p>
          <a:p>
            <a:pPr marL="514350" lvl="0" indent="-514350">
              <a:buFont typeface="+mj-lt"/>
              <a:buAutoNum type="arabicPeriod"/>
            </a:pPr>
            <a:r>
              <a:rPr lang="nl-NL" b="1"/>
              <a:t>Controleer de hulpmiddelen</a:t>
            </a:r>
          </a:p>
          <a:p>
            <a:endParaRPr lang="nl-NL"/>
          </a:p>
        </p:txBody>
      </p:sp>
    </p:spTree>
  </p:cSld>
  <p:clrMapOvr>
    <a:masterClrMapping/>
  </p:clrMapOvr>
  <p:transition>
    <p:wip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Do’s</a:t>
            </a:r>
          </a:p>
        </p:txBody>
      </p:sp>
      <p:sp>
        <p:nvSpPr>
          <p:cNvPr id="3" name="Tijdelijke aanduiding voor inhoud 2"/>
          <p:cNvSpPr>
            <a:spLocks noGrp="1"/>
          </p:cNvSpPr>
          <p:nvPr>
            <p:ph sz="quarter" idx="1"/>
          </p:nvPr>
        </p:nvSpPr>
        <p:spPr/>
        <p:txBody>
          <a:bodyPr/>
          <a:lstStyle/>
          <a:p>
            <a:r>
              <a:rPr lang="nl-NL"/>
              <a:t>Kernpunten op papier /spreekschema</a:t>
            </a:r>
          </a:p>
          <a:p>
            <a:r>
              <a:rPr lang="nl-NL"/>
              <a:t>Ga staan en beweeg</a:t>
            </a:r>
          </a:p>
          <a:p>
            <a:r>
              <a:rPr lang="nl-NL"/>
              <a:t>Originele opening</a:t>
            </a:r>
          </a:p>
          <a:p>
            <a:r>
              <a:rPr lang="nl-NL"/>
              <a:t>Geef voorbeelden (ik- wij)</a:t>
            </a:r>
          </a:p>
          <a:p>
            <a:r>
              <a:rPr lang="nl-NL"/>
              <a:t>Maak oogcontact</a:t>
            </a:r>
          </a:p>
          <a:p>
            <a:r>
              <a:rPr lang="nl-NL"/>
              <a:t>Verdedig jouw/jullie stelling</a:t>
            </a:r>
          </a:p>
          <a:p>
            <a:r>
              <a:rPr lang="nl-NL"/>
              <a:t>Pakkende slotzin</a:t>
            </a:r>
          </a:p>
        </p:txBody>
      </p:sp>
      <p:pic>
        <p:nvPicPr>
          <p:cNvPr id="4" name="Afbeelding 3" descr="images.jpg"/>
          <p:cNvPicPr>
            <a:picLocks noChangeAspect="1"/>
          </p:cNvPicPr>
          <p:nvPr/>
        </p:nvPicPr>
        <p:blipFill>
          <a:blip r:embed="rId2" cstate="print"/>
          <a:stretch>
            <a:fillRect/>
          </a:stretch>
        </p:blipFill>
        <p:spPr>
          <a:xfrm>
            <a:off x="5580112" y="2780928"/>
            <a:ext cx="3500462" cy="3320291"/>
          </a:xfrm>
          <a:prstGeom prst="rect">
            <a:avLst/>
          </a:prstGeom>
        </p:spPr>
      </p:pic>
    </p:spTree>
  </p:cSld>
  <p:clrMapOvr>
    <a:masterClrMapping/>
  </p:clrMapOvr>
  <p:transition>
    <p:wip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err="1"/>
              <a:t>Don’ts</a:t>
            </a:r>
            <a:endParaRPr lang="nl-NL"/>
          </a:p>
        </p:txBody>
      </p:sp>
      <p:sp>
        <p:nvSpPr>
          <p:cNvPr id="3" name="Tijdelijke aanduiding voor inhoud 2"/>
          <p:cNvSpPr>
            <a:spLocks noGrp="1"/>
          </p:cNvSpPr>
          <p:nvPr>
            <p:ph sz="quarter" idx="1"/>
          </p:nvPr>
        </p:nvSpPr>
        <p:spPr/>
        <p:txBody>
          <a:bodyPr/>
          <a:lstStyle/>
          <a:p>
            <a:r>
              <a:rPr lang="nl-NL"/>
              <a:t>Presentatie voorlezen</a:t>
            </a:r>
          </a:p>
          <a:p>
            <a:r>
              <a:rPr lang="nl-NL"/>
              <a:t>Handen in je zakken</a:t>
            </a:r>
          </a:p>
          <a:p>
            <a:r>
              <a:rPr lang="nl-NL"/>
              <a:t>Aan kleding of haar plukken</a:t>
            </a:r>
          </a:p>
          <a:p>
            <a:r>
              <a:rPr lang="nl-NL"/>
              <a:t>Handen te veel bewegen /spelen met pen of ring</a:t>
            </a:r>
          </a:p>
          <a:p>
            <a:r>
              <a:rPr lang="nl-NL"/>
              <a:t>PowerPoint volzetten met informatie</a:t>
            </a:r>
          </a:p>
          <a:p>
            <a:r>
              <a:rPr lang="nl-NL"/>
              <a:t>……………………………………………….</a:t>
            </a:r>
          </a:p>
          <a:p>
            <a:endParaRPr lang="nl-NL"/>
          </a:p>
        </p:txBody>
      </p:sp>
      <p:pic>
        <p:nvPicPr>
          <p:cNvPr id="5" name="Afbeelding 4" descr="big_68-10verboden1-1265687829.jpg"/>
          <p:cNvPicPr>
            <a:picLocks noChangeAspect="1"/>
          </p:cNvPicPr>
          <p:nvPr/>
        </p:nvPicPr>
        <p:blipFill>
          <a:blip r:embed="rId2" cstate="print"/>
          <a:stretch>
            <a:fillRect/>
          </a:stretch>
        </p:blipFill>
        <p:spPr>
          <a:xfrm>
            <a:off x="6012160" y="4149080"/>
            <a:ext cx="3600450" cy="2447925"/>
          </a:xfrm>
          <a:prstGeom prst="rect">
            <a:avLst/>
          </a:prstGeom>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pic>
    </p:spTree>
  </p:cSld>
  <p:clrMapOvr>
    <a:masterClrMapping/>
  </p:clrMapOvr>
  <p:transition>
    <p:wip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solidFill>
                  <a:srgbClr val="7030A0"/>
                </a:solidFill>
              </a:rPr>
              <a:t>Nu Nederlands </a:t>
            </a:r>
          </a:p>
        </p:txBody>
      </p:sp>
      <p:sp>
        <p:nvSpPr>
          <p:cNvPr id="3" name="Tijdelijke aanduiding voor inhoud 2"/>
          <p:cNvSpPr>
            <a:spLocks noGrp="1"/>
          </p:cNvSpPr>
          <p:nvPr>
            <p:ph idx="1"/>
          </p:nvPr>
        </p:nvSpPr>
        <p:spPr/>
        <p:txBody>
          <a:bodyPr/>
          <a:lstStyle/>
          <a:p>
            <a:pPr marL="0" indent="0">
              <a:buNone/>
            </a:pPr>
            <a:r>
              <a:rPr lang="nl-NL" i="1">
                <a:solidFill>
                  <a:srgbClr val="660066"/>
                </a:solidFill>
              </a:rPr>
              <a:t>Test jezelf hoofdstuk 1</a:t>
            </a:r>
          </a:p>
          <a:p>
            <a:pPr marL="0" indent="0">
              <a:buNone/>
            </a:pPr>
            <a:endParaRPr lang="nl-NL" i="1">
              <a:solidFill>
                <a:srgbClr val="660066"/>
              </a:solidFill>
            </a:endParaRPr>
          </a:p>
          <a:p>
            <a:pPr marL="0" indent="0">
              <a:buNone/>
            </a:pPr>
            <a:r>
              <a:rPr lang="nl-NL" i="1">
                <a:solidFill>
                  <a:srgbClr val="660066"/>
                </a:solidFill>
                <a:hlinkClick r:id="rId2"/>
              </a:rPr>
              <a:t>http://www.online-stopwatch.com/</a:t>
            </a:r>
            <a:endParaRPr lang="nl-NL" i="1">
              <a:solidFill>
                <a:srgbClr val="660066"/>
              </a:solidFill>
            </a:endParaRPr>
          </a:p>
          <a:p>
            <a:pPr marL="0" indent="0">
              <a:buNone/>
            </a:pPr>
            <a:endParaRPr lang="nl-NL"/>
          </a:p>
          <a:p>
            <a:pPr marL="0" indent="0">
              <a:buNone/>
            </a:pPr>
            <a:endParaRPr lang="nl-NL"/>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2160" y="2052599"/>
            <a:ext cx="3371850" cy="40424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1914028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Beoordelen</a:t>
            </a:r>
          </a:p>
        </p:txBody>
      </p:sp>
      <p:sp>
        <p:nvSpPr>
          <p:cNvPr id="3" name="Tijdelijke aanduiding voor inhoud 2"/>
          <p:cNvSpPr>
            <a:spLocks noGrp="1"/>
          </p:cNvSpPr>
          <p:nvPr>
            <p:ph sz="quarter" idx="1"/>
          </p:nvPr>
        </p:nvSpPr>
        <p:spPr/>
        <p:txBody>
          <a:bodyPr/>
          <a:lstStyle/>
          <a:p>
            <a:endParaRPr lang="nl-NL"/>
          </a:p>
          <a:p>
            <a:r>
              <a:rPr lang="nl-NL"/>
              <a:t>Lees het formulier door en</a:t>
            </a:r>
          </a:p>
          <a:p>
            <a:r>
              <a:rPr lang="nl-NL"/>
              <a:t>beoordeel het volgende fragment!</a:t>
            </a:r>
          </a:p>
          <a:p>
            <a:endParaRPr lang="nl-NL"/>
          </a:p>
          <a:p>
            <a:pPr marL="0" indent="0">
              <a:buNone/>
            </a:pPr>
            <a:endParaRPr lang="nl-NL"/>
          </a:p>
        </p:txBody>
      </p:sp>
    </p:spTree>
    <p:extLst>
      <p:ext uri="{BB962C8B-B14F-4D97-AF65-F5344CB8AC3E}">
        <p14:creationId xmlns:p14="http://schemas.microsoft.com/office/powerpoint/2010/main" val="28738954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9893853-0E59-4B12-8795-E0C385021A6D}"/>
              </a:ext>
            </a:extLst>
          </p:cNvPr>
          <p:cNvSpPr>
            <a:spLocks noGrp="1"/>
          </p:cNvSpPr>
          <p:nvPr>
            <p:ph type="title"/>
          </p:nvPr>
        </p:nvSpPr>
        <p:spPr/>
        <p:txBody>
          <a:bodyPr/>
          <a:lstStyle/>
          <a:p>
            <a:r>
              <a:rPr lang="nl-NL"/>
              <a:t>Concurrentie-analyse</a:t>
            </a:r>
          </a:p>
        </p:txBody>
      </p:sp>
      <p:pic>
        <p:nvPicPr>
          <p:cNvPr id="4" name="Afbeelding 4" descr="Afbeelding met tekst, kaart&#10;&#10;Beschrijving is gegenereerd met zeer hoge betrouwbaarheid">
            <a:extLst>
              <a:ext uri="{FF2B5EF4-FFF2-40B4-BE49-F238E27FC236}">
                <a16:creationId xmlns:a16="http://schemas.microsoft.com/office/drawing/2014/main" id="{C3E2C0B0-AC98-4AEF-867C-A6434E1F0D1D}"/>
              </a:ext>
            </a:extLst>
          </p:cNvPr>
          <p:cNvPicPr>
            <a:picLocks noGrp="1" noChangeAspect="1"/>
          </p:cNvPicPr>
          <p:nvPr>
            <p:ph sz="quarter" idx="1"/>
          </p:nvPr>
        </p:nvPicPr>
        <p:blipFill>
          <a:blip r:embed="rId2"/>
          <a:stretch>
            <a:fillRect/>
          </a:stretch>
        </p:blipFill>
        <p:spPr>
          <a:xfrm>
            <a:off x="1306140" y="1527048"/>
            <a:ext cx="6495143" cy="4572000"/>
          </a:xfrm>
          <a:prstGeom prst="rect">
            <a:avLst/>
          </a:prstGeom>
        </p:spPr>
      </p:pic>
    </p:spTree>
    <p:extLst>
      <p:ext uri="{BB962C8B-B14F-4D97-AF65-F5344CB8AC3E}">
        <p14:creationId xmlns:p14="http://schemas.microsoft.com/office/powerpoint/2010/main" val="72569403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Succes!</a:t>
            </a:r>
          </a:p>
        </p:txBody>
      </p:sp>
      <p:pic>
        <p:nvPicPr>
          <p:cNvPr id="1026" name="Picture 2" descr="C:\Documents and Settings\bso.GC.004\Local Settings\Temporary Internet Files\Content.IE5\8QSJ258U\MC900304793[1].wmf"/>
          <p:cNvPicPr>
            <a:picLocks noGrp="1" noChangeAspect="1" noChangeArrowheads="1"/>
          </p:cNvPicPr>
          <p:nvPr>
            <p:ph sz="quarter" idx="1"/>
          </p:nvPr>
        </p:nvPicPr>
        <p:blipFill>
          <a:blip r:embed="rId2" cstate="print"/>
          <a:srcRect/>
          <a:stretch>
            <a:fillRect/>
          </a:stretch>
        </p:blipFill>
        <p:spPr bwMode="auto">
          <a:xfrm>
            <a:off x="1835696" y="836712"/>
            <a:ext cx="6264695" cy="5616624"/>
          </a:xfrm>
          <a:prstGeom prst="rect">
            <a:avLst/>
          </a:prstGeom>
          <a:noFill/>
        </p:spPr>
      </p:pic>
    </p:spTree>
  </p:cSld>
  <p:clrMapOvr>
    <a:masterClrMapping/>
  </p:clrMapOvr>
  <p:transition>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562ED-359E-45CA-98B8-2A4C2F26CD48}"/>
              </a:ext>
            </a:extLst>
          </p:cNvPr>
          <p:cNvSpPr>
            <a:spLocks noGrp="1"/>
          </p:cNvSpPr>
          <p:nvPr>
            <p:ph type="title"/>
          </p:nvPr>
        </p:nvSpPr>
        <p:spPr/>
        <p:txBody>
          <a:bodyPr>
            <a:normAutofit fontScale="90000"/>
          </a:bodyPr>
          <a:lstStyle/>
          <a:p>
            <a:r>
              <a:rPr lang="nl-NL"/>
              <a:t>Zie opdracht taak 3 op papier en les 2 in Manualmaker</a:t>
            </a:r>
          </a:p>
        </p:txBody>
      </p:sp>
      <p:pic>
        <p:nvPicPr>
          <p:cNvPr id="4" name="Afbeelding 4" descr="Afbeelding met kaart, tekst&#10;&#10;Beschrijving is gegenereerd met zeer hoge betrouwbaarheid">
            <a:extLst>
              <a:ext uri="{FF2B5EF4-FFF2-40B4-BE49-F238E27FC236}">
                <a16:creationId xmlns:a16="http://schemas.microsoft.com/office/drawing/2014/main" id="{1D53912C-2914-42A4-9ADB-D16E0B6C0B96}"/>
              </a:ext>
            </a:extLst>
          </p:cNvPr>
          <p:cNvPicPr>
            <a:picLocks noGrp="1" noChangeAspect="1"/>
          </p:cNvPicPr>
          <p:nvPr>
            <p:ph sz="quarter" idx="1"/>
          </p:nvPr>
        </p:nvPicPr>
        <p:blipFill>
          <a:blip r:embed="rId2"/>
          <a:stretch>
            <a:fillRect/>
          </a:stretch>
        </p:blipFill>
        <p:spPr>
          <a:xfrm>
            <a:off x="2609834" y="1527048"/>
            <a:ext cx="3887755" cy="4572000"/>
          </a:xfrm>
          <a:prstGeom prst="rect">
            <a:avLst/>
          </a:prstGeom>
        </p:spPr>
      </p:pic>
    </p:spTree>
    <p:extLst>
      <p:ext uri="{BB962C8B-B14F-4D97-AF65-F5344CB8AC3E}">
        <p14:creationId xmlns:p14="http://schemas.microsoft.com/office/powerpoint/2010/main" val="4181544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NU digitaliseren!</a:t>
            </a:r>
          </a:p>
        </p:txBody>
      </p:sp>
      <p:sp>
        <p:nvSpPr>
          <p:cNvPr id="3" name="Tijdelijke aanduiding voor inhoud 2"/>
          <p:cNvSpPr>
            <a:spLocks noGrp="1"/>
          </p:cNvSpPr>
          <p:nvPr>
            <p:ph sz="quarter" idx="1"/>
          </p:nvPr>
        </p:nvSpPr>
        <p:spPr/>
        <p:txBody>
          <a:bodyPr/>
          <a:lstStyle/>
          <a:p>
            <a:endParaRPr lang="nl-NL"/>
          </a:p>
          <a:p>
            <a:endParaRPr lang="nl-NL"/>
          </a:p>
          <a:p>
            <a:r>
              <a:rPr lang="nl-NL"/>
              <a:t>Verslag helemaal voorbereiden digitaal!</a:t>
            </a:r>
          </a:p>
          <a:p>
            <a:r>
              <a:rPr lang="nl-NL"/>
              <a:t>Voorblad kiezen</a:t>
            </a:r>
          </a:p>
          <a:p>
            <a:r>
              <a:rPr lang="nl-NL"/>
              <a:t>Met koppen werken</a:t>
            </a:r>
          </a:p>
          <a:p>
            <a:r>
              <a:rPr lang="nl-NL"/>
              <a:t>Volgorde juist</a:t>
            </a:r>
          </a:p>
          <a:p>
            <a:r>
              <a:rPr lang="nl-NL"/>
              <a:t>Automatische inhoudsopgave</a:t>
            </a:r>
          </a:p>
          <a:p>
            <a:endParaRPr lang="nl-NL"/>
          </a:p>
          <a:p>
            <a:r>
              <a:rPr lang="nl-NL"/>
              <a:t> </a:t>
            </a:r>
            <a:r>
              <a:rPr lang="nl-NL">
                <a:hlinkClick r:id="rId2"/>
              </a:rPr>
              <a:t>https://www.youtube.com/watch?v=63n-NsPJ7hU</a:t>
            </a:r>
            <a:endParaRPr lang="nl-NL"/>
          </a:p>
        </p:txBody>
      </p:sp>
    </p:spTree>
    <p:extLst>
      <p:ext uri="{BB962C8B-B14F-4D97-AF65-F5344CB8AC3E}">
        <p14:creationId xmlns:p14="http://schemas.microsoft.com/office/powerpoint/2010/main" val="30981219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Dus…ctrl enter…</a:t>
            </a:r>
          </a:p>
        </p:txBody>
      </p:sp>
      <p:sp>
        <p:nvSpPr>
          <p:cNvPr id="3" name="Tijdelijke aanduiding voor inhoud 2"/>
          <p:cNvSpPr>
            <a:spLocks noGrp="1"/>
          </p:cNvSpPr>
          <p:nvPr>
            <p:ph sz="quarter" idx="1"/>
          </p:nvPr>
        </p:nvSpPr>
        <p:spPr/>
        <p:txBody>
          <a:bodyPr>
            <a:normAutofit fontScale="77500" lnSpcReduction="20000"/>
          </a:bodyPr>
          <a:lstStyle/>
          <a:p>
            <a:r>
              <a:rPr lang="nl-NL"/>
              <a:t>Voorblad</a:t>
            </a:r>
          </a:p>
          <a:p>
            <a:r>
              <a:rPr lang="nl-NL"/>
              <a:t>Voorwoord</a:t>
            </a:r>
          </a:p>
          <a:p>
            <a:r>
              <a:rPr lang="nl-NL"/>
              <a:t>Inhoudsopgave</a:t>
            </a:r>
          </a:p>
          <a:p>
            <a:r>
              <a:rPr lang="nl-NL"/>
              <a:t>Inleiding</a:t>
            </a:r>
          </a:p>
          <a:p>
            <a:r>
              <a:rPr lang="nl-NL"/>
              <a:t>Brainstormfase/ start inventarisatiefase – Opdracht/taak 1 en 2</a:t>
            </a:r>
          </a:p>
          <a:p>
            <a:r>
              <a:rPr lang="nl-NL"/>
              <a:t>Inventarisatiefase – Opdracht/taak 3</a:t>
            </a:r>
          </a:p>
          <a:p>
            <a:r>
              <a:rPr lang="nl-NL"/>
              <a:t>Realisatiefase – Opdracht/taak 4</a:t>
            </a:r>
          </a:p>
          <a:p>
            <a:r>
              <a:rPr lang="nl-NL"/>
              <a:t>Conclusie – stelling + argumenten</a:t>
            </a:r>
          </a:p>
          <a:p>
            <a:r>
              <a:rPr lang="nl-NL"/>
              <a:t>Nawoord</a:t>
            </a:r>
          </a:p>
          <a:p>
            <a:r>
              <a:rPr lang="nl-NL"/>
              <a:t>Bronvermelding</a:t>
            </a:r>
          </a:p>
          <a:p>
            <a:r>
              <a:rPr lang="nl-NL"/>
              <a:t>Bijlagen </a:t>
            </a:r>
          </a:p>
          <a:p>
            <a:pPr marL="1463040" lvl="5" indent="0">
              <a:buNone/>
            </a:pPr>
            <a:r>
              <a:rPr lang="nl-NL"/>
              <a:t> -   reflectieverslag </a:t>
            </a:r>
          </a:p>
          <a:p>
            <a:pPr marL="1463040" lvl="5" indent="0">
              <a:buNone/>
            </a:pPr>
            <a:r>
              <a:rPr lang="nl-NL"/>
              <a:t> -   adressen concurrenten</a:t>
            </a:r>
          </a:p>
          <a:p>
            <a:endParaRPr lang="nl-NL"/>
          </a:p>
        </p:txBody>
      </p:sp>
    </p:spTree>
    <p:extLst>
      <p:ext uri="{BB962C8B-B14F-4D97-AF65-F5344CB8AC3E}">
        <p14:creationId xmlns:p14="http://schemas.microsoft.com/office/powerpoint/2010/main" val="235851582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el">
  <a:themeElements>
    <a:clrScheme name="Civiel">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el">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iviel">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29050AAD54404D92429D39641D41E8" ma:contentTypeVersion="111" ma:contentTypeDescription="Een nieuw document maken." ma:contentTypeScope="" ma:versionID="44600764cde14d3de6062a0328edc14e">
  <xsd:schema xmlns:xsd="http://www.w3.org/2001/XMLSchema" xmlns:xs="http://www.w3.org/2001/XMLSchema" xmlns:p="http://schemas.microsoft.com/office/2006/metadata/properties" xmlns:ns2="5c82f96f-d469-4a40-b83c-51efc795640b" targetNamespace="http://schemas.microsoft.com/office/2006/metadata/properties" ma:root="true" ma:fieldsID="2c3e8c330e263698d3485fec8da0233c" ns2:_="">
    <xsd:import namespace="5c82f96f-d469-4a40-b83c-51efc795640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82f96f-d469-4a40-b83c-51efc795640b" elementFormDefault="qualified">
    <xsd:import namespace="http://schemas.microsoft.com/office/2006/documentManagement/types"/>
    <xsd:import namespace="http://schemas.microsoft.com/office/infopath/2007/PartnerControls"/>
    <xsd:element name="_dlc_DocId" ma:index="8" nillable="true" ma:displayName="Waarde van de document-id" ma:description="De waarde van de document-id die aan dit item is toegewezen." ma:internalName="_dlc_DocId" ma:readOnly="true">
      <xsd:simpleType>
        <xsd:restriction base="dms:Text"/>
      </xsd:simpleType>
    </xsd:element>
    <xsd:element name="_dlc_DocIdUrl" ma:index="9" nillable="true" ma:displayName="Document-id" ma:description="Permanente koppeling naar dit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spe:Receivers xmlns:spe="http://schemas.microsoft.com/sharepoint/events"/>
</file>

<file path=customXml/item4.xml><?xml version="1.0" encoding="utf-8"?>
<?mso-contentType ?>
<FormTemplates xmlns="http://schemas.microsoft.com/sharepoint/v3/contenttype/forms">
  <Display>DocumentLibraryForm</Display>
  <Edit>DocumentLibraryForm</Edit>
  <New>DocumentLibraryForm</New>
</FormTemplates>
</file>

<file path=customXml/item5.xml><?xml version="1.0" encoding="utf-8"?>
<?mso-contentType ?>
<SharedContentType xmlns="Microsoft.SharePoint.Taxonomy.ContentTypeSync" SourceId="0654873e-26d9-4f2d-afc5-c375d4cea883" ContentTypeId="0x0101" PreviousValue="false"/>
</file>

<file path=customXml/itemProps1.xml><?xml version="1.0" encoding="utf-8"?>
<ds:datastoreItem xmlns:ds="http://schemas.openxmlformats.org/officeDocument/2006/customXml" ds:itemID="{E43B712F-231A-4F83-838F-8A89625BCD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82f96f-d469-4a40-b83c-51efc79564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53433E-A6CA-4A57-8CEB-E91C6E0101CE}">
  <ds:schemaRefs>
    <ds:schemaRef ds:uri="http://schemas.microsoft.com/office/infopath/2007/PartnerControls"/>
    <ds:schemaRef ds:uri="http://purl.org/dc/elements/1.1/"/>
    <ds:schemaRef ds:uri="5c82f96f-d469-4a40-b83c-51efc795640b"/>
    <ds:schemaRef ds:uri="http://schemas.microsoft.com/office/2006/metadata/properties"/>
    <ds:schemaRef ds:uri="http://schemas.microsoft.com/office/2006/documentManagement/types"/>
    <ds:schemaRef ds:uri="http://schemas.openxmlformats.org/package/2006/metadata/core-properties"/>
    <ds:schemaRef ds:uri="http://purl.org/dc/terms/"/>
    <ds:schemaRef ds:uri="http://www.w3.org/XML/1998/namespace"/>
    <ds:schemaRef ds:uri="http://purl.org/dc/dcmitype/"/>
  </ds:schemaRefs>
</ds:datastoreItem>
</file>

<file path=customXml/itemProps3.xml><?xml version="1.0" encoding="utf-8"?>
<ds:datastoreItem xmlns:ds="http://schemas.openxmlformats.org/officeDocument/2006/customXml" ds:itemID="{5846113F-178F-4D0E-A3A2-9D41CAE6533C}">
  <ds:schemaRefs>
    <ds:schemaRef ds:uri="http://schemas.microsoft.com/sharepoint/events"/>
  </ds:schemaRefs>
</ds:datastoreItem>
</file>

<file path=customXml/itemProps4.xml><?xml version="1.0" encoding="utf-8"?>
<ds:datastoreItem xmlns:ds="http://schemas.openxmlformats.org/officeDocument/2006/customXml" ds:itemID="{33DCC4C4-7864-403F-8A3A-26DB5F99CF54}">
  <ds:schemaRefs>
    <ds:schemaRef ds:uri="http://schemas.microsoft.com/sharepoint/v3/contenttype/forms"/>
  </ds:schemaRefs>
</ds:datastoreItem>
</file>

<file path=customXml/itemProps5.xml><?xml version="1.0" encoding="utf-8"?>
<ds:datastoreItem xmlns:ds="http://schemas.openxmlformats.org/officeDocument/2006/customXml" ds:itemID="{1EB3B7ED-2CE4-4C18-B629-1AAF81D9A4EF}">
  <ds:schemaRefs>
    <ds:schemaRef ds:uri="Microsoft.SharePoint.Taxonomy.ContentTypeSync"/>
  </ds:schemaRefs>
</ds:datastoreItem>
</file>

<file path=docProps/app.xml><?xml version="1.0" encoding="utf-8"?>
<Properties xmlns="http://schemas.openxmlformats.org/officeDocument/2006/extended-properties" xmlns:vt="http://schemas.openxmlformats.org/officeDocument/2006/docPropsVTypes">
  <Template>Civic</Template>
  <TotalTime>0</TotalTime>
  <Words>2030</Words>
  <Application>Microsoft Office PowerPoint</Application>
  <PresentationFormat>Diavoorstelling (4:3)</PresentationFormat>
  <Paragraphs>573</Paragraphs>
  <Slides>60</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60</vt:i4>
      </vt:variant>
    </vt:vector>
  </HeadingPairs>
  <TitlesOfParts>
    <vt:vector size="67" baseType="lpstr">
      <vt:lpstr>Arial</vt:lpstr>
      <vt:lpstr>Calibri</vt:lpstr>
      <vt:lpstr>Courier New</vt:lpstr>
      <vt:lpstr>Georgia</vt:lpstr>
      <vt:lpstr>Wingdings</vt:lpstr>
      <vt:lpstr>Wingdings 2</vt:lpstr>
      <vt:lpstr>Civiel</vt:lpstr>
      <vt:lpstr>Droombedrijf</vt:lpstr>
      <vt:lpstr>Dus…….</vt:lpstr>
      <vt:lpstr>  Managers 2019</vt:lpstr>
      <vt:lpstr>Levendig schrijven</vt:lpstr>
      <vt:lpstr>Keuze maken</vt:lpstr>
      <vt:lpstr>Concurrentie-analyse</vt:lpstr>
      <vt:lpstr>Zie opdracht taak 3 op papier en les 2 in Manualmaker</vt:lpstr>
      <vt:lpstr>NU digitaliseren!</vt:lpstr>
      <vt:lpstr>Dus…ctrl enter…</vt:lpstr>
      <vt:lpstr>Pak je kans! De sky is the limit! https://www.youtube.com/watch?v=63n-NsPJ7hU</vt:lpstr>
      <vt:lpstr>Start</vt:lpstr>
      <vt:lpstr>Trends</vt:lpstr>
      <vt:lpstr>Taak 3</vt:lpstr>
      <vt:lpstr>Dus…nog een voorwoord</vt:lpstr>
      <vt:lpstr>Dus…een voorbeeld</vt:lpstr>
      <vt:lpstr>Oh ja de inleiding…</vt:lpstr>
      <vt:lpstr>Een voorbeeld</vt:lpstr>
      <vt:lpstr>Taak 2 is klaar en 3 bijna? </vt:lpstr>
      <vt:lpstr>Doelgroep</vt:lpstr>
      <vt:lpstr>Dus…</vt:lpstr>
      <vt:lpstr>Bronnen…Gebruik Word!</vt:lpstr>
      <vt:lpstr>Dus… spelling en stijl</vt:lpstr>
      <vt:lpstr>Goed formuleren!!</vt:lpstr>
      <vt:lpstr>Ik kan dit!</vt:lpstr>
      <vt:lpstr>Opdracht 5 </vt:lpstr>
      <vt:lpstr>Opdracht 6 </vt:lpstr>
      <vt:lpstr>Alle(n)/Enige(n)/Sommige(n)</vt:lpstr>
      <vt:lpstr>PowerPoint-presentatie</vt:lpstr>
      <vt:lpstr>USP’s</vt:lpstr>
      <vt:lpstr>Dus: </vt:lpstr>
      <vt:lpstr>PowerPoint-presentatie</vt:lpstr>
      <vt:lpstr>Presenteren 3F </vt:lpstr>
      <vt:lpstr>Spreken 3F Praatje bij het plaatje!!</vt:lpstr>
      <vt:lpstr>Dus…spreekschema! </vt:lpstr>
      <vt:lpstr>Spreekschema maken individueel</vt:lpstr>
      <vt:lpstr>PowerPoint-presentatie</vt:lpstr>
      <vt:lpstr>Dus…beoordeling</vt:lpstr>
      <vt:lpstr>Definitiefase</vt:lpstr>
      <vt:lpstr>Nawoord</vt:lpstr>
      <vt:lpstr>Voorbeeld nawoord</vt:lpstr>
      <vt:lpstr>Checklist toets</vt:lpstr>
      <vt:lpstr>Hoe bereid je een presentatie voor?</vt:lpstr>
      <vt:lpstr>Uit welke onderdelen bestaat een presentatie?</vt:lpstr>
      <vt:lpstr>Inleiding</vt:lpstr>
      <vt:lpstr>Kern</vt:lpstr>
      <vt:lpstr>Inhoud kern</vt:lpstr>
      <vt:lpstr>Signaalwoorden en verwijswoorden</vt:lpstr>
      <vt:lpstr>Slot</vt:lpstr>
      <vt:lpstr>Powerpoint</vt:lpstr>
      <vt:lpstr>Hoe word je een presentatietijger?</vt:lpstr>
      <vt:lpstr>Pakkende inhoud in spreekschema</vt:lpstr>
      <vt:lpstr>Actieve en toch rustige houding</vt:lpstr>
      <vt:lpstr>Krachtige stem – hoe = </vt:lpstr>
      <vt:lpstr>De boodschap wordt overgedragen: </vt:lpstr>
      <vt:lpstr>Stappen</vt:lpstr>
      <vt:lpstr>Do’s</vt:lpstr>
      <vt:lpstr>Don’ts</vt:lpstr>
      <vt:lpstr>Nu Nederlands </vt:lpstr>
      <vt:lpstr>Beoordelen</vt:lpstr>
      <vt:lpstr>Succes!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Presenteren</dc:title>
  <dc:creator>Berenschot, Karin</dc:creator>
  <cp:lastModifiedBy>Berenschot, Karin</cp:lastModifiedBy>
  <cp:revision>1</cp:revision>
  <cp:lastPrinted>2017-05-08T08:28:27Z</cp:lastPrinted>
  <dcterms:modified xsi:type="dcterms:W3CDTF">2019-03-19T09:27:33Z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0x0101005229050AAD54404D92429D39641D41E8</vt:lpwstr>
  </property>
</Properties>
</file>